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 id="2147483680" r:id="rId5"/>
    <p:sldMasterId id="2147483692" r:id="rId6"/>
  </p:sldMasterIdLst>
  <p:notesMasterIdLst>
    <p:notesMasterId r:id="rId30"/>
  </p:notesMasterIdLst>
  <p:sldIdLst>
    <p:sldId id="256" r:id="rId7"/>
    <p:sldId id="257" r:id="rId8"/>
    <p:sldId id="270" r:id="rId9"/>
    <p:sldId id="263" r:id="rId10"/>
    <p:sldId id="271" r:id="rId11"/>
    <p:sldId id="258" r:id="rId12"/>
    <p:sldId id="264" r:id="rId13"/>
    <p:sldId id="261" r:id="rId14"/>
    <p:sldId id="267" r:id="rId15"/>
    <p:sldId id="266" r:id="rId16"/>
    <p:sldId id="323" r:id="rId17"/>
    <p:sldId id="272" r:id="rId18"/>
    <p:sldId id="260" r:id="rId19"/>
    <p:sldId id="396" r:id="rId20"/>
    <p:sldId id="417" r:id="rId21"/>
    <p:sldId id="380" r:id="rId22"/>
    <p:sldId id="382" r:id="rId23"/>
    <p:sldId id="398" r:id="rId24"/>
    <p:sldId id="385" r:id="rId25"/>
    <p:sldId id="285" r:id="rId26"/>
    <p:sldId id="412" r:id="rId27"/>
    <p:sldId id="411" r:id="rId28"/>
    <p:sldId id="413"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76" autoAdjust="0"/>
    <p:restoredTop sz="94660"/>
  </p:normalViewPr>
  <p:slideViewPr>
    <p:cSldViewPr snapToGrid="0">
      <p:cViewPr varScale="1">
        <p:scale>
          <a:sx n="128" d="100"/>
          <a:sy n="128" d="100"/>
        </p:scale>
        <p:origin x="680"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22206-2F72-044C-8230-26C21B20C3B2}" type="datetimeFigureOut">
              <a:rPr lang="nl-NL" smtClean="0"/>
              <a:t>22-01-2024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8D3B4-B5B5-0247-872F-421FF33CCF55}" type="slidenum">
              <a:rPr lang="nl-NL" smtClean="0"/>
              <a:t>‹nr.›</a:t>
            </a:fld>
            <a:endParaRPr lang="nl-NL"/>
          </a:p>
        </p:txBody>
      </p:sp>
    </p:spTree>
    <p:extLst>
      <p:ext uri="{BB962C8B-B14F-4D97-AF65-F5344CB8AC3E}">
        <p14:creationId xmlns:p14="http://schemas.microsoft.com/office/powerpoint/2010/main" val="394096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E120BA-BA3E-3844-A57E-D1CF5496625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8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 minuten</a:t>
            </a:r>
          </a:p>
          <a:p>
            <a:r>
              <a:rPr lang="nl-NL" dirty="0"/>
              <a:t>Cecile Luisteropdracht en filmpje</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8558A-2A26-CD4B-8AD5-E8C31F03015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28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370F9-31A9-BD42-9D23-5DB6A25D1CC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127BC64-94EE-A245-AF85-7263D07CB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309133C-2E66-8242-BB9E-A5C7337AB79B}"/>
              </a:ext>
            </a:extLst>
          </p:cNvPr>
          <p:cNvSpPr>
            <a:spLocks noGrp="1"/>
          </p:cNvSpPr>
          <p:nvPr>
            <p:ph type="dt" sz="half" idx="10"/>
          </p:nvPr>
        </p:nvSpPr>
        <p:spPr/>
        <p:txBody>
          <a:bodyPr/>
          <a:lstStyle/>
          <a:p>
            <a:fld id="{B61BEF0D-F0BB-DE4B-95CE-6DB70DBA9567}" type="datetimeFigureOut">
              <a:rPr lang="en-US" smtClean="0"/>
              <a:pPr/>
              <a:t>1/22/24</a:t>
            </a:fld>
            <a:endParaRPr lang="en-US" dirty="0"/>
          </a:p>
        </p:txBody>
      </p:sp>
      <p:sp>
        <p:nvSpPr>
          <p:cNvPr id="5" name="Tijdelijke aanduiding voor voettekst 4">
            <a:extLst>
              <a:ext uri="{FF2B5EF4-FFF2-40B4-BE49-F238E27FC236}">
                <a16:creationId xmlns:a16="http://schemas.microsoft.com/office/drawing/2014/main" id="{AFAF4791-E233-344C-89DF-A4DEEEAA27C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7E50DF6F-4A76-7048-9441-2F0466F44530}"/>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09451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F4723-0DE9-D946-80ED-AD4D9D52FB4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5A45681-EF2B-3447-B5A6-DC605A64196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B24AFB-7751-E44A-A5EE-970145900877}"/>
              </a:ext>
            </a:extLst>
          </p:cNvPr>
          <p:cNvSpPr>
            <a:spLocks noGrp="1"/>
          </p:cNvSpPr>
          <p:nvPr>
            <p:ph type="dt" sz="half" idx="10"/>
          </p:nvPr>
        </p:nvSpPr>
        <p:spPr/>
        <p:txBody>
          <a:bodyPr/>
          <a:lstStyle/>
          <a:p>
            <a:fld id="{55C6B4A9-1611-4792-9094-5F34BCA07E0B}" type="datetimeFigureOut">
              <a:rPr lang="en-US" smtClean="0"/>
              <a:t>1/22/24</a:t>
            </a:fld>
            <a:endParaRPr lang="en-US" dirty="0"/>
          </a:p>
        </p:txBody>
      </p:sp>
      <p:sp>
        <p:nvSpPr>
          <p:cNvPr id="5" name="Tijdelijke aanduiding voor voettekst 4">
            <a:extLst>
              <a:ext uri="{FF2B5EF4-FFF2-40B4-BE49-F238E27FC236}">
                <a16:creationId xmlns:a16="http://schemas.microsoft.com/office/drawing/2014/main" id="{6A79E451-E446-DC46-A4FE-FFF6D4F7457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9795E0-5ABF-E145-B83E-212CE2FDA0F2}"/>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115288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E6715B3-89C5-5246-8B8D-ABEC911ED6C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CB644BE-C383-BD46-B37A-0FBCE96286B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1AF541-F3DC-0249-AF4E-E38A9228F75A}"/>
              </a:ext>
            </a:extLst>
          </p:cNvPr>
          <p:cNvSpPr>
            <a:spLocks noGrp="1"/>
          </p:cNvSpPr>
          <p:nvPr>
            <p:ph type="dt" sz="half" idx="10"/>
          </p:nvPr>
        </p:nvSpPr>
        <p:spPr/>
        <p:txBody>
          <a:bodyPr/>
          <a:lstStyle/>
          <a:p>
            <a:fld id="{B61BEF0D-F0BB-DE4B-95CE-6DB70DBA9567}" type="datetimeFigureOut">
              <a:rPr lang="en-US" smtClean="0"/>
              <a:pPr/>
              <a:t>1/22/24</a:t>
            </a:fld>
            <a:endParaRPr lang="en-US" dirty="0"/>
          </a:p>
        </p:txBody>
      </p:sp>
      <p:sp>
        <p:nvSpPr>
          <p:cNvPr id="5" name="Tijdelijke aanduiding voor voettekst 4">
            <a:extLst>
              <a:ext uri="{FF2B5EF4-FFF2-40B4-BE49-F238E27FC236}">
                <a16:creationId xmlns:a16="http://schemas.microsoft.com/office/drawing/2014/main" id="{A813E4CB-4219-C546-8F7C-95C7A9D019D4}"/>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FC68D61-8F9D-8C46-943A-07AA6885AC54}"/>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58151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1/22/24</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614897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1/22/24</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941365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1/22/24</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013858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1/22/24</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369549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1/22/24</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996304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1/22/24</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610117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1/22/24</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077840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1/22/24</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a:p>
        </p:txBody>
      </p:sp>
    </p:spTree>
    <p:extLst>
      <p:ext uri="{BB962C8B-B14F-4D97-AF65-F5344CB8AC3E}">
        <p14:creationId xmlns:p14="http://schemas.microsoft.com/office/powerpoint/2010/main" val="161288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D42FD-B9DA-EA4E-A53B-F6FA9CF45C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93F8D49-299A-494E-81AB-43C703F0BA1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FE793A-7F2C-4146-9867-AD4D5BD598CA}"/>
              </a:ext>
            </a:extLst>
          </p:cNvPr>
          <p:cNvSpPr>
            <a:spLocks noGrp="1"/>
          </p:cNvSpPr>
          <p:nvPr>
            <p:ph type="dt" sz="half" idx="10"/>
          </p:nvPr>
        </p:nvSpPr>
        <p:spPr/>
        <p:txBody>
          <a:bodyPr/>
          <a:lstStyle/>
          <a:p>
            <a:fld id="{B61BEF0D-F0BB-DE4B-95CE-6DB70DBA9567}" type="datetimeFigureOut">
              <a:rPr lang="en-US" smtClean="0"/>
              <a:pPr/>
              <a:t>1/22/24</a:t>
            </a:fld>
            <a:endParaRPr lang="en-US" dirty="0"/>
          </a:p>
        </p:txBody>
      </p:sp>
      <p:sp>
        <p:nvSpPr>
          <p:cNvPr id="5" name="Tijdelijke aanduiding voor voettekst 4">
            <a:extLst>
              <a:ext uri="{FF2B5EF4-FFF2-40B4-BE49-F238E27FC236}">
                <a16:creationId xmlns:a16="http://schemas.microsoft.com/office/drawing/2014/main" id="{4A94A35D-F87D-004F-B658-9EEB2E5799F4}"/>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5BDE04F8-ED9D-6A4B-8BFD-ED8D70E0500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30081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1/22/24</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685316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1/22/24</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137972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1/22/24</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423531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413BBB-90B8-4F4F-BF24-04446A538F7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7D617EA-0D86-5943-BB42-52A52596C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555A474-F384-D943-8E07-4C1F5A8851D0}"/>
              </a:ext>
            </a:extLst>
          </p:cNvPr>
          <p:cNvSpPr>
            <a:spLocks noGrp="1"/>
          </p:cNvSpPr>
          <p:nvPr>
            <p:ph type="dt" sz="half" idx="10"/>
          </p:nvPr>
        </p:nvSpPr>
        <p:spPr/>
        <p:txBody>
          <a:bodyPr/>
          <a:lstStyle/>
          <a:p>
            <a:fld id="{57E0CF6C-748E-4B7A-BC8B-3011EF78ED13}" type="datetime1">
              <a:rPr lang="en-US" smtClean="0"/>
              <a:pPr/>
              <a:t>1/22/24</a:t>
            </a:fld>
            <a:endParaRPr lang="en-US" dirty="0"/>
          </a:p>
        </p:txBody>
      </p:sp>
      <p:sp>
        <p:nvSpPr>
          <p:cNvPr id="5" name="Tijdelijke aanduiding voor voettekst 4">
            <a:extLst>
              <a:ext uri="{FF2B5EF4-FFF2-40B4-BE49-F238E27FC236}">
                <a16:creationId xmlns:a16="http://schemas.microsoft.com/office/drawing/2014/main" id="{83CC52BB-C5BA-EB4A-BD22-6320F055155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656E710-8188-9549-B33C-1DD6E3E1EA4A}"/>
              </a:ext>
            </a:extLst>
          </p:cNvPr>
          <p:cNvSpPr>
            <a:spLocks noGrp="1"/>
          </p:cNvSpPr>
          <p:nvPr>
            <p:ph type="sldNum" sz="quarter" idx="12"/>
          </p:nvPr>
        </p:nvSpPr>
        <p:spPr/>
        <p:txBody>
          <a:bodyPr/>
          <a:lstStyle/>
          <a:p>
            <a:fld id="{73B850FF-6169-4056-8077-06FFA93A5366}" type="slidenum">
              <a:rPr lang="en-US" smtClean="0"/>
              <a:pPr/>
              <a:t>‹nr.›</a:t>
            </a:fld>
            <a:endParaRPr lang="en-US" dirty="0"/>
          </a:p>
        </p:txBody>
      </p:sp>
    </p:spTree>
    <p:extLst>
      <p:ext uri="{BB962C8B-B14F-4D97-AF65-F5344CB8AC3E}">
        <p14:creationId xmlns:p14="http://schemas.microsoft.com/office/powerpoint/2010/main" val="4745917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0AA91-6F50-D746-83D4-6A4F897C89C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D8317E2-19F5-CF4D-B2FF-9EFAB57392F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0A8735-AA0D-D043-A162-0E1BE9C95902}"/>
              </a:ext>
            </a:extLst>
          </p:cNvPr>
          <p:cNvSpPr>
            <a:spLocks noGrp="1"/>
          </p:cNvSpPr>
          <p:nvPr>
            <p:ph type="dt" sz="half" idx="10"/>
          </p:nvPr>
        </p:nvSpPr>
        <p:spPr/>
        <p:txBody>
          <a:bodyPr/>
          <a:lstStyle/>
          <a:p>
            <a:fld id="{57E0CF6C-748E-4B7A-BC8B-3011EF78ED13}" type="datetime1">
              <a:rPr lang="en-US" smtClean="0"/>
              <a:pPr/>
              <a:t>1/22/24</a:t>
            </a:fld>
            <a:endParaRPr lang="en-US" dirty="0"/>
          </a:p>
        </p:txBody>
      </p:sp>
      <p:sp>
        <p:nvSpPr>
          <p:cNvPr id="5" name="Tijdelijke aanduiding voor voettekst 4">
            <a:extLst>
              <a:ext uri="{FF2B5EF4-FFF2-40B4-BE49-F238E27FC236}">
                <a16:creationId xmlns:a16="http://schemas.microsoft.com/office/drawing/2014/main" id="{245C0849-0EE4-9940-AE85-379AC8B6B97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1D3A64C-FD78-054F-90AD-FAA06162C0CA}"/>
              </a:ext>
            </a:extLst>
          </p:cNvPr>
          <p:cNvSpPr>
            <a:spLocks noGrp="1"/>
          </p:cNvSpPr>
          <p:nvPr>
            <p:ph type="sldNum" sz="quarter" idx="12"/>
          </p:nvPr>
        </p:nvSpPr>
        <p:spPr/>
        <p:txBody>
          <a:bodyPr/>
          <a:lstStyle/>
          <a:p>
            <a:fld id="{73B850FF-6169-4056-8077-06FFA93A5366}" type="slidenum">
              <a:rPr lang="en-US" smtClean="0"/>
              <a:pPr/>
              <a:t>‹nr.›</a:t>
            </a:fld>
            <a:endParaRPr lang="en-US" dirty="0"/>
          </a:p>
        </p:txBody>
      </p:sp>
    </p:spTree>
    <p:extLst>
      <p:ext uri="{BB962C8B-B14F-4D97-AF65-F5344CB8AC3E}">
        <p14:creationId xmlns:p14="http://schemas.microsoft.com/office/powerpoint/2010/main" val="164476452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A8249-71C6-A64C-BE15-3392A3577AF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1864D88-50EE-5E43-937D-841B78555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84E910A-DF7B-B740-93B9-888122EBBE2F}"/>
              </a:ext>
            </a:extLst>
          </p:cNvPr>
          <p:cNvSpPr>
            <a:spLocks noGrp="1"/>
          </p:cNvSpPr>
          <p:nvPr>
            <p:ph type="dt" sz="half" idx="10"/>
          </p:nvPr>
        </p:nvSpPr>
        <p:spPr/>
        <p:txBody>
          <a:bodyPr/>
          <a:lstStyle/>
          <a:p>
            <a:fld id="{57E0CF6C-748E-4B7A-BC8B-3011EF78ED13}" type="datetime1">
              <a:rPr lang="en-US" smtClean="0"/>
              <a:pPr/>
              <a:t>1/22/24</a:t>
            </a:fld>
            <a:endParaRPr lang="en-US" dirty="0"/>
          </a:p>
        </p:txBody>
      </p:sp>
      <p:sp>
        <p:nvSpPr>
          <p:cNvPr id="5" name="Tijdelijke aanduiding voor voettekst 4">
            <a:extLst>
              <a:ext uri="{FF2B5EF4-FFF2-40B4-BE49-F238E27FC236}">
                <a16:creationId xmlns:a16="http://schemas.microsoft.com/office/drawing/2014/main" id="{1FA9F479-326D-A840-BCCA-F2D15575339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ACCDE08-6384-B047-848A-57AD018F9454}"/>
              </a:ext>
            </a:extLst>
          </p:cNvPr>
          <p:cNvSpPr>
            <a:spLocks noGrp="1"/>
          </p:cNvSpPr>
          <p:nvPr>
            <p:ph type="sldNum" sz="quarter" idx="12"/>
          </p:nvPr>
        </p:nvSpPr>
        <p:spPr/>
        <p:txBody>
          <a:bodyPr/>
          <a:lstStyle/>
          <a:p>
            <a:fld id="{73B850FF-6169-4056-8077-06FFA93A5366}" type="slidenum">
              <a:rPr lang="en-US" smtClean="0"/>
              <a:pPr/>
              <a:t>‹nr.›</a:t>
            </a:fld>
            <a:endParaRPr lang="en-US" dirty="0"/>
          </a:p>
        </p:txBody>
      </p:sp>
    </p:spTree>
    <p:extLst>
      <p:ext uri="{BB962C8B-B14F-4D97-AF65-F5344CB8AC3E}">
        <p14:creationId xmlns:p14="http://schemas.microsoft.com/office/powerpoint/2010/main" val="417992873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A6753-0E13-8B48-B00E-432626B6809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768FF95-FAF7-374D-A759-65C38B8EF9E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903AB22-BC93-5840-A37B-664F47E9ACE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ECAD522-4542-B14A-9FD1-5308DD02D2E4}"/>
              </a:ext>
            </a:extLst>
          </p:cNvPr>
          <p:cNvSpPr>
            <a:spLocks noGrp="1"/>
          </p:cNvSpPr>
          <p:nvPr>
            <p:ph type="dt" sz="half" idx="10"/>
          </p:nvPr>
        </p:nvSpPr>
        <p:spPr/>
        <p:txBody>
          <a:bodyPr/>
          <a:lstStyle/>
          <a:p>
            <a:fld id="{57E0CF6C-748E-4B7A-BC8B-3011EF78ED13}" type="datetime1">
              <a:rPr lang="en-US" smtClean="0"/>
              <a:pPr/>
              <a:t>1/22/24</a:t>
            </a:fld>
            <a:endParaRPr lang="en-US" dirty="0"/>
          </a:p>
        </p:txBody>
      </p:sp>
      <p:sp>
        <p:nvSpPr>
          <p:cNvPr id="6" name="Tijdelijke aanduiding voor voettekst 5">
            <a:extLst>
              <a:ext uri="{FF2B5EF4-FFF2-40B4-BE49-F238E27FC236}">
                <a16:creationId xmlns:a16="http://schemas.microsoft.com/office/drawing/2014/main" id="{0F836C14-4B8C-5F42-81FD-C64E3EBACB23}"/>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C1CEBD9-B8F5-0C4E-9141-4A504F40380C}"/>
              </a:ext>
            </a:extLst>
          </p:cNvPr>
          <p:cNvSpPr>
            <a:spLocks noGrp="1"/>
          </p:cNvSpPr>
          <p:nvPr>
            <p:ph type="sldNum" sz="quarter" idx="12"/>
          </p:nvPr>
        </p:nvSpPr>
        <p:spPr/>
        <p:txBody>
          <a:bodyPr/>
          <a:lstStyle/>
          <a:p>
            <a:fld id="{73B850FF-6169-4056-8077-06FFA93A5366}" type="slidenum">
              <a:rPr lang="en-US" smtClean="0"/>
              <a:pPr/>
              <a:t>‹nr.›</a:t>
            </a:fld>
            <a:endParaRPr lang="en-US" dirty="0"/>
          </a:p>
        </p:txBody>
      </p:sp>
    </p:spTree>
    <p:extLst>
      <p:ext uri="{BB962C8B-B14F-4D97-AF65-F5344CB8AC3E}">
        <p14:creationId xmlns:p14="http://schemas.microsoft.com/office/powerpoint/2010/main" val="72683746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95ED9-BE6F-084D-B363-D67357053DE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30365F2-2DE4-254E-B0FD-9E9C126557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A233281-502F-FA4A-A8AE-2A01EB1AD6E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DECAC61-BAD0-6745-8122-9A4FAB2E8D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C4D7E96-5335-AE44-A46B-0675EAEBE32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9E0958C-D437-984D-A465-18F70E9C8778}"/>
              </a:ext>
            </a:extLst>
          </p:cNvPr>
          <p:cNvSpPr>
            <a:spLocks noGrp="1"/>
          </p:cNvSpPr>
          <p:nvPr>
            <p:ph type="dt" sz="half" idx="10"/>
          </p:nvPr>
        </p:nvSpPr>
        <p:spPr/>
        <p:txBody>
          <a:bodyPr/>
          <a:lstStyle/>
          <a:p>
            <a:fld id="{57E0CF6C-748E-4B7A-BC8B-3011EF78ED13}" type="datetime1">
              <a:rPr lang="en-US" smtClean="0"/>
              <a:pPr/>
              <a:t>1/22/24</a:t>
            </a:fld>
            <a:endParaRPr lang="en-US" dirty="0"/>
          </a:p>
        </p:txBody>
      </p:sp>
      <p:sp>
        <p:nvSpPr>
          <p:cNvPr id="8" name="Tijdelijke aanduiding voor voettekst 7">
            <a:extLst>
              <a:ext uri="{FF2B5EF4-FFF2-40B4-BE49-F238E27FC236}">
                <a16:creationId xmlns:a16="http://schemas.microsoft.com/office/drawing/2014/main" id="{E3C579D2-9A7D-1A4E-821A-2018963D1D3A}"/>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0A2CA55B-2435-B64B-87BE-46C0B2CB66E1}"/>
              </a:ext>
            </a:extLst>
          </p:cNvPr>
          <p:cNvSpPr>
            <a:spLocks noGrp="1"/>
          </p:cNvSpPr>
          <p:nvPr>
            <p:ph type="sldNum" sz="quarter" idx="12"/>
          </p:nvPr>
        </p:nvSpPr>
        <p:spPr/>
        <p:txBody>
          <a:bodyPr/>
          <a:lstStyle/>
          <a:p>
            <a:fld id="{73B850FF-6169-4056-8077-06FFA93A5366}" type="slidenum">
              <a:rPr lang="en-US" smtClean="0"/>
              <a:pPr/>
              <a:t>‹nr.›</a:t>
            </a:fld>
            <a:endParaRPr lang="en-US" dirty="0"/>
          </a:p>
        </p:txBody>
      </p:sp>
    </p:spTree>
    <p:extLst>
      <p:ext uri="{BB962C8B-B14F-4D97-AF65-F5344CB8AC3E}">
        <p14:creationId xmlns:p14="http://schemas.microsoft.com/office/powerpoint/2010/main" val="101851169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9D317-A6C1-E547-AB78-22F29A9A09E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4257E53-DED4-B343-98A2-41BF569BBCF8}"/>
              </a:ext>
            </a:extLst>
          </p:cNvPr>
          <p:cNvSpPr>
            <a:spLocks noGrp="1"/>
          </p:cNvSpPr>
          <p:nvPr>
            <p:ph type="dt" sz="half" idx="10"/>
          </p:nvPr>
        </p:nvSpPr>
        <p:spPr/>
        <p:txBody>
          <a:bodyPr/>
          <a:lstStyle/>
          <a:p>
            <a:fld id="{57E0CF6C-748E-4B7A-BC8B-3011EF78ED13}" type="datetime1">
              <a:rPr lang="en-US" smtClean="0"/>
              <a:pPr/>
              <a:t>1/22/24</a:t>
            </a:fld>
            <a:endParaRPr lang="en-US" dirty="0"/>
          </a:p>
        </p:txBody>
      </p:sp>
      <p:sp>
        <p:nvSpPr>
          <p:cNvPr id="4" name="Tijdelijke aanduiding voor voettekst 3">
            <a:extLst>
              <a:ext uri="{FF2B5EF4-FFF2-40B4-BE49-F238E27FC236}">
                <a16:creationId xmlns:a16="http://schemas.microsoft.com/office/drawing/2014/main" id="{16CF0E59-7E28-7B47-BD02-80D17E489103}"/>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678CECB-F7A9-E64F-B934-F892EAFE2AAC}"/>
              </a:ext>
            </a:extLst>
          </p:cNvPr>
          <p:cNvSpPr>
            <a:spLocks noGrp="1"/>
          </p:cNvSpPr>
          <p:nvPr>
            <p:ph type="sldNum" sz="quarter" idx="12"/>
          </p:nvPr>
        </p:nvSpPr>
        <p:spPr/>
        <p:txBody>
          <a:bodyPr/>
          <a:lstStyle/>
          <a:p>
            <a:fld id="{73B850FF-6169-4056-8077-06FFA93A5366}" type="slidenum">
              <a:rPr lang="en-US" smtClean="0"/>
              <a:pPr/>
              <a:t>‹nr.›</a:t>
            </a:fld>
            <a:endParaRPr lang="en-US" dirty="0"/>
          </a:p>
        </p:txBody>
      </p:sp>
    </p:spTree>
    <p:extLst>
      <p:ext uri="{BB962C8B-B14F-4D97-AF65-F5344CB8AC3E}">
        <p14:creationId xmlns:p14="http://schemas.microsoft.com/office/powerpoint/2010/main" val="224597899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5C23E57-E1F9-0B4E-9B23-A0EDC5800BFB}"/>
              </a:ext>
            </a:extLst>
          </p:cNvPr>
          <p:cNvSpPr>
            <a:spLocks noGrp="1"/>
          </p:cNvSpPr>
          <p:nvPr>
            <p:ph type="dt" sz="half" idx="10"/>
          </p:nvPr>
        </p:nvSpPr>
        <p:spPr/>
        <p:txBody>
          <a:bodyPr/>
          <a:lstStyle/>
          <a:p>
            <a:fld id="{57E0CF6C-748E-4B7A-BC8B-3011EF78ED13}" type="datetime1">
              <a:rPr lang="en-US" smtClean="0"/>
              <a:pPr/>
              <a:t>1/22/24</a:t>
            </a:fld>
            <a:endParaRPr lang="en-US" dirty="0"/>
          </a:p>
        </p:txBody>
      </p:sp>
      <p:sp>
        <p:nvSpPr>
          <p:cNvPr id="3" name="Tijdelijke aanduiding voor voettekst 2">
            <a:extLst>
              <a:ext uri="{FF2B5EF4-FFF2-40B4-BE49-F238E27FC236}">
                <a16:creationId xmlns:a16="http://schemas.microsoft.com/office/drawing/2014/main" id="{93BC0764-5689-A244-8F88-F3BFAB884CA5}"/>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F837D30F-BB78-B643-820D-70D01BA55FC6}"/>
              </a:ext>
            </a:extLst>
          </p:cNvPr>
          <p:cNvSpPr>
            <a:spLocks noGrp="1"/>
          </p:cNvSpPr>
          <p:nvPr>
            <p:ph type="sldNum" sz="quarter" idx="12"/>
          </p:nvPr>
        </p:nvSpPr>
        <p:spPr/>
        <p:txBody>
          <a:bodyPr/>
          <a:lstStyle/>
          <a:p>
            <a:fld id="{73B850FF-6169-4056-8077-06FFA93A5366}" type="slidenum">
              <a:rPr lang="en-US" smtClean="0"/>
              <a:pPr/>
              <a:t>‹nr.›</a:t>
            </a:fld>
            <a:endParaRPr lang="en-US" dirty="0"/>
          </a:p>
        </p:txBody>
      </p:sp>
    </p:spTree>
    <p:extLst>
      <p:ext uri="{BB962C8B-B14F-4D97-AF65-F5344CB8AC3E}">
        <p14:creationId xmlns:p14="http://schemas.microsoft.com/office/powerpoint/2010/main" val="2190228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CE9AF-A92B-5A43-A31B-DC047DB0DE3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BB8CB5-BD3A-AF42-A666-1A5813883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DC0024A-DB76-744F-AADE-9ABF19572A91}"/>
              </a:ext>
            </a:extLst>
          </p:cNvPr>
          <p:cNvSpPr>
            <a:spLocks noGrp="1"/>
          </p:cNvSpPr>
          <p:nvPr>
            <p:ph type="dt" sz="half" idx="10"/>
          </p:nvPr>
        </p:nvSpPr>
        <p:spPr/>
        <p:txBody>
          <a:bodyPr/>
          <a:lstStyle/>
          <a:p>
            <a:fld id="{B61BEF0D-F0BB-DE4B-95CE-6DB70DBA9567}" type="datetimeFigureOut">
              <a:rPr lang="en-US" smtClean="0"/>
              <a:pPr/>
              <a:t>1/22/24</a:t>
            </a:fld>
            <a:endParaRPr lang="en-US" dirty="0"/>
          </a:p>
        </p:txBody>
      </p:sp>
      <p:sp>
        <p:nvSpPr>
          <p:cNvPr id="5" name="Tijdelijke aanduiding voor voettekst 4">
            <a:extLst>
              <a:ext uri="{FF2B5EF4-FFF2-40B4-BE49-F238E27FC236}">
                <a16:creationId xmlns:a16="http://schemas.microsoft.com/office/drawing/2014/main" id="{6F0E3FDF-7C5D-024E-8279-D85FA8FED0C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F22936-32E8-564F-AE35-62896BCB3C13}"/>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18452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0EA23-7E4F-FC41-B3F5-906ED54DA8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5D7B553-B26D-1442-8DBD-9E33C8B19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775879C-810B-F745-8B92-0292FA006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62BF751-120E-BC41-8D31-34CF1FDB35F0}"/>
              </a:ext>
            </a:extLst>
          </p:cNvPr>
          <p:cNvSpPr>
            <a:spLocks noGrp="1"/>
          </p:cNvSpPr>
          <p:nvPr>
            <p:ph type="dt" sz="half" idx="10"/>
          </p:nvPr>
        </p:nvSpPr>
        <p:spPr/>
        <p:txBody>
          <a:bodyPr/>
          <a:lstStyle/>
          <a:p>
            <a:fld id="{57E0CF6C-748E-4B7A-BC8B-3011EF78ED13}" type="datetime1">
              <a:rPr lang="en-US" smtClean="0"/>
              <a:pPr/>
              <a:t>1/22/24</a:t>
            </a:fld>
            <a:endParaRPr lang="en-US" dirty="0"/>
          </a:p>
        </p:txBody>
      </p:sp>
      <p:sp>
        <p:nvSpPr>
          <p:cNvPr id="6" name="Tijdelijke aanduiding voor voettekst 5">
            <a:extLst>
              <a:ext uri="{FF2B5EF4-FFF2-40B4-BE49-F238E27FC236}">
                <a16:creationId xmlns:a16="http://schemas.microsoft.com/office/drawing/2014/main" id="{51BAA261-AF7F-C340-A66E-D54D6819568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1533612-180C-0149-BBE8-9EF347355FB6}"/>
              </a:ext>
            </a:extLst>
          </p:cNvPr>
          <p:cNvSpPr>
            <a:spLocks noGrp="1"/>
          </p:cNvSpPr>
          <p:nvPr>
            <p:ph type="sldNum" sz="quarter" idx="12"/>
          </p:nvPr>
        </p:nvSpPr>
        <p:spPr/>
        <p:txBody>
          <a:bodyPr/>
          <a:lstStyle/>
          <a:p>
            <a:fld id="{73B850FF-6169-4056-8077-06FFA93A5366}" type="slidenum">
              <a:rPr lang="en-US" smtClean="0"/>
              <a:pPr/>
              <a:t>‹nr.›</a:t>
            </a:fld>
            <a:endParaRPr lang="en-US" dirty="0"/>
          </a:p>
        </p:txBody>
      </p:sp>
    </p:spTree>
    <p:extLst>
      <p:ext uri="{BB962C8B-B14F-4D97-AF65-F5344CB8AC3E}">
        <p14:creationId xmlns:p14="http://schemas.microsoft.com/office/powerpoint/2010/main" val="257197760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E582F-814D-2241-9706-9F81195AA91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A33ACD6-3B07-924C-80A1-8F5A28832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EE5AAE6-69EC-AF43-9410-14852D987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5B4EC98-00F7-764D-AC22-7FF429211777}"/>
              </a:ext>
            </a:extLst>
          </p:cNvPr>
          <p:cNvSpPr>
            <a:spLocks noGrp="1"/>
          </p:cNvSpPr>
          <p:nvPr>
            <p:ph type="dt" sz="half" idx="10"/>
          </p:nvPr>
        </p:nvSpPr>
        <p:spPr/>
        <p:txBody>
          <a:bodyPr/>
          <a:lstStyle/>
          <a:p>
            <a:fld id="{57E0CF6C-748E-4B7A-BC8B-3011EF78ED13}" type="datetime1">
              <a:rPr lang="en-US" smtClean="0"/>
              <a:pPr/>
              <a:t>1/22/24</a:t>
            </a:fld>
            <a:endParaRPr lang="en-US" dirty="0"/>
          </a:p>
        </p:txBody>
      </p:sp>
      <p:sp>
        <p:nvSpPr>
          <p:cNvPr id="6" name="Tijdelijke aanduiding voor voettekst 5">
            <a:extLst>
              <a:ext uri="{FF2B5EF4-FFF2-40B4-BE49-F238E27FC236}">
                <a16:creationId xmlns:a16="http://schemas.microsoft.com/office/drawing/2014/main" id="{16E1C024-A05E-BB41-A0DF-51E79587D46F}"/>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9DBED42-F94A-8341-9E05-39F817A7839E}"/>
              </a:ext>
            </a:extLst>
          </p:cNvPr>
          <p:cNvSpPr>
            <a:spLocks noGrp="1"/>
          </p:cNvSpPr>
          <p:nvPr>
            <p:ph type="sldNum" sz="quarter" idx="12"/>
          </p:nvPr>
        </p:nvSpPr>
        <p:spPr/>
        <p:txBody>
          <a:bodyPr/>
          <a:lstStyle/>
          <a:p>
            <a:fld id="{73B850FF-6169-4056-8077-06FFA93A5366}" type="slidenum">
              <a:rPr lang="en-US" smtClean="0"/>
              <a:pPr/>
              <a:t>‹nr.›</a:t>
            </a:fld>
            <a:endParaRPr lang="en-US" dirty="0"/>
          </a:p>
        </p:txBody>
      </p:sp>
    </p:spTree>
    <p:extLst>
      <p:ext uri="{BB962C8B-B14F-4D97-AF65-F5344CB8AC3E}">
        <p14:creationId xmlns:p14="http://schemas.microsoft.com/office/powerpoint/2010/main" val="179668561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1B79D-C72D-D54B-9419-0CCDA764AC6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D6245D5-95F1-164B-88E2-4B7BBD2D100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F42B1A-B8D3-0F42-803D-3707D0F61FAC}"/>
              </a:ext>
            </a:extLst>
          </p:cNvPr>
          <p:cNvSpPr>
            <a:spLocks noGrp="1"/>
          </p:cNvSpPr>
          <p:nvPr>
            <p:ph type="dt" sz="half" idx="10"/>
          </p:nvPr>
        </p:nvSpPr>
        <p:spPr/>
        <p:txBody>
          <a:bodyPr/>
          <a:lstStyle/>
          <a:p>
            <a:fld id="{57E0CF6C-748E-4B7A-BC8B-3011EF78ED13}" type="datetime1">
              <a:rPr lang="en-US" smtClean="0"/>
              <a:pPr/>
              <a:t>1/22/24</a:t>
            </a:fld>
            <a:endParaRPr lang="en-US" dirty="0"/>
          </a:p>
        </p:txBody>
      </p:sp>
      <p:sp>
        <p:nvSpPr>
          <p:cNvPr id="5" name="Tijdelijke aanduiding voor voettekst 4">
            <a:extLst>
              <a:ext uri="{FF2B5EF4-FFF2-40B4-BE49-F238E27FC236}">
                <a16:creationId xmlns:a16="http://schemas.microsoft.com/office/drawing/2014/main" id="{EB0BF5AB-7397-7145-BB8E-04F4479E5850}"/>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73582D48-0A0B-CC4B-A203-2C7024F274DC}"/>
              </a:ext>
            </a:extLst>
          </p:cNvPr>
          <p:cNvSpPr>
            <a:spLocks noGrp="1"/>
          </p:cNvSpPr>
          <p:nvPr>
            <p:ph type="sldNum" sz="quarter" idx="12"/>
          </p:nvPr>
        </p:nvSpPr>
        <p:spPr/>
        <p:txBody>
          <a:bodyPr/>
          <a:lstStyle/>
          <a:p>
            <a:fld id="{73B850FF-6169-4056-8077-06FFA93A5366}" type="slidenum">
              <a:rPr lang="en-US" smtClean="0"/>
              <a:pPr/>
              <a:t>‹nr.›</a:t>
            </a:fld>
            <a:endParaRPr lang="en-US" dirty="0"/>
          </a:p>
        </p:txBody>
      </p:sp>
    </p:spTree>
    <p:extLst>
      <p:ext uri="{BB962C8B-B14F-4D97-AF65-F5344CB8AC3E}">
        <p14:creationId xmlns:p14="http://schemas.microsoft.com/office/powerpoint/2010/main" val="130746575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08EC4D7-D467-2A4E-832B-A43EA9E695B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0B701C0-FC04-284E-BE53-8D741D684A0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3DCDA8-7DB3-644E-BE14-162D69E32247}"/>
              </a:ext>
            </a:extLst>
          </p:cNvPr>
          <p:cNvSpPr>
            <a:spLocks noGrp="1"/>
          </p:cNvSpPr>
          <p:nvPr>
            <p:ph type="dt" sz="half" idx="10"/>
          </p:nvPr>
        </p:nvSpPr>
        <p:spPr/>
        <p:txBody>
          <a:bodyPr/>
          <a:lstStyle/>
          <a:p>
            <a:fld id="{57E0CF6C-748E-4B7A-BC8B-3011EF78ED13}" type="datetime1">
              <a:rPr lang="en-US" smtClean="0"/>
              <a:pPr/>
              <a:t>1/22/24</a:t>
            </a:fld>
            <a:endParaRPr lang="en-US" dirty="0"/>
          </a:p>
        </p:txBody>
      </p:sp>
      <p:sp>
        <p:nvSpPr>
          <p:cNvPr id="5" name="Tijdelijke aanduiding voor voettekst 4">
            <a:extLst>
              <a:ext uri="{FF2B5EF4-FFF2-40B4-BE49-F238E27FC236}">
                <a16:creationId xmlns:a16="http://schemas.microsoft.com/office/drawing/2014/main" id="{F06EC033-CCF5-8647-90FA-A027CF021732}"/>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602390F-BB82-E04F-8A94-54CCA71BEF0B}"/>
              </a:ext>
            </a:extLst>
          </p:cNvPr>
          <p:cNvSpPr>
            <a:spLocks noGrp="1"/>
          </p:cNvSpPr>
          <p:nvPr>
            <p:ph type="sldNum" sz="quarter" idx="12"/>
          </p:nvPr>
        </p:nvSpPr>
        <p:spPr/>
        <p:txBody>
          <a:bodyPr/>
          <a:lstStyle/>
          <a:p>
            <a:fld id="{73B850FF-6169-4056-8077-06FFA93A5366}" type="slidenum">
              <a:rPr lang="en-US" smtClean="0"/>
              <a:pPr/>
              <a:t>‹nr.›</a:t>
            </a:fld>
            <a:endParaRPr lang="en-US" dirty="0"/>
          </a:p>
        </p:txBody>
      </p:sp>
    </p:spTree>
    <p:extLst>
      <p:ext uri="{BB962C8B-B14F-4D97-AF65-F5344CB8AC3E}">
        <p14:creationId xmlns:p14="http://schemas.microsoft.com/office/powerpoint/2010/main" val="369175971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5FF5C-7D27-CC48-BA25-7C6C29B5065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BB6B9E-F134-DA45-8633-8F01CB334E7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D1AEBD2-DE1D-8E43-A8F1-72BAA7EBC7D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93487A2-BF56-DD4F-B833-2E7336949911}"/>
              </a:ext>
            </a:extLst>
          </p:cNvPr>
          <p:cNvSpPr>
            <a:spLocks noGrp="1"/>
          </p:cNvSpPr>
          <p:nvPr>
            <p:ph type="dt" sz="half" idx="10"/>
          </p:nvPr>
        </p:nvSpPr>
        <p:spPr/>
        <p:txBody>
          <a:bodyPr/>
          <a:lstStyle/>
          <a:p>
            <a:fld id="{EB712588-04B1-427B-82EE-E8DB90309F08}" type="datetimeFigureOut">
              <a:rPr lang="en-US" smtClean="0"/>
              <a:t>1/22/24</a:t>
            </a:fld>
            <a:endParaRPr lang="en-US" dirty="0"/>
          </a:p>
        </p:txBody>
      </p:sp>
      <p:sp>
        <p:nvSpPr>
          <p:cNvPr id="6" name="Tijdelijke aanduiding voor voettekst 5">
            <a:extLst>
              <a:ext uri="{FF2B5EF4-FFF2-40B4-BE49-F238E27FC236}">
                <a16:creationId xmlns:a16="http://schemas.microsoft.com/office/drawing/2014/main" id="{A69D421A-AB93-634F-8318-9D2A286ED87B}"/>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1DA101F-CC30-E840-B809-DDB6C7280B3D}"/>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297963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F06F4-ED67-684D-A16E-C8EC87037AA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CC107D3-A758-D741-A751-1D7CD0F84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8F3E4AE-4EBB-B34D-BEC9-BB89C5D92DD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2CC86D7-29FC-604D-BEB7-BCD1D5A57F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10300CA-42B8-F743-9683-D6675D9A920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03293E7-5339-1B48-91E4-8CDAE50F0375}"/>
              </a:ext>
            </a:extLst>
          </p:cNvPr>
          <p:cNvSpPr>
            <a:spLocks noGrp="1"/>
          </p:cNvSpPr>
          <p:nvPr>
            <p:ph type="dt" sz="half" idx="10"/>
          </p:nvPr>
        </p:nvSpPr>
        <p:spPr/>
        <p:txBody>
          <a:bodyPr/>
          <a:lstStyle/>
          <a:p>
            <a:fld id="{B61BEF0D-F0BB-DE4B-95CE-6DB70DBA9567}" type="datetimeFigureOut">
              <a:rPr lang="en-US" smtClean="0"/>
              <a:pPr/>
              <a:t>1/22/24</a:t>
            </a:fld>
            <a:endParaRPr lang="en-US" dirty="0"/>
          </a:p>
        </p:txBody>
      </p:sp>
      <p:sp>
        <p:nvSpPr>
          <p:cNvPr id="8" name="Tijdelijke aanduiding voor voettekst 7">
            <a:extLst>
              <a:ext uri="{FF2B5EF4-FFF2-40B4-BE49-F238E27FC236}">
                <a16:creationId xmlns:a16="http://schemas.microsoft.com/office/drawing/2014/main" id="{DE1DFC0B-AA54-E64F-A164-464B2A5195A0}"/>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E6DCB441-65B1-924F-9E64-CFDF9DF5D6D1}"/>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7619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48BE3E-F753-AE43-97F0-ABF8C95C66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14948E3-B799-FA49-A3D6-7C669B9788BE}"/>
              </a:ext>
            </a:extLst>
          </p:cNvPr>
          <p:cNvSpPr>
            <a:spLocks noGrp="1"/>
          </p:cNvSpPr>
          <p:nvPr>
            <p:ph type="dt" sz="half" idx="10"/>
          </p:nvPr>
        </p:nvSpPr>
        <p:spPr/>
        <p:txBody>
          <a:bodyPr/>
          <a:lstStyle/>
          <a:p>
            <a:fld id="{B61BEF0D-F0BB-DE4B-95CE-6DB70DBA9567}" type="datetimeFigureOut">
              <a:rPr lang="en-US" smtClean="0"/>
              <a:pPr/>
              <a:t>1/22/24</a:t>
            </a:fld>
            <a:endParaRPr lang="en-US" dirty="0"/>
          </a:p>
        </p:txBody>
      </p:sp>
      <p:sp>
        <p:nvSpPr>
          <p:cNvPr id="4" name="Tijdelijke aanduiding voor voettekst 3">
            <a:extLst>
              <a:ext uri="{FF2B5EF4-FFF2-40B4-BE49-F238E27FC236}">
                <a16:creationId xmlns:a16="http://schemas.microsoft.com/office/drawing/2014/main" id="{47F2170A-51BC-024E-8152-F1BFF3C6025F}"/>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464089BB-7A10-8C43-8C53-8926134CCE2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71588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0A12A93-52C2-C24D-90C8-77765DC92DED}"/>
              </a:ext>
            </a:extLst>
          </p:cNvPr>
          <p:cNvSpPr>
            <a:spLocks noGrp="1"/>
          </p:cNvSpPr>
          <p:nvPr>
            <p:ph type="dt" sz="half" idx="10"/>
          </p:nvPr>
        </p:nvSpPr>
        <p:spPr/>
        <p:txBody>
          <a:bodyPr/>
          <a:lstStyle/>
          <a:p>
            <a:fld id="{B61BEF0D-F0BB-DE4B-95CE-6DB70DBA9567}" type="datetimeFigureOut">
              <a:rPr lang="en-US" smtClean="0"/>
              <a:pPr/>
              <a:t>1/22/24</a:t>
            </a:fld>
            <a:endParaRPr lang="en-US" dirty="0"/>
          </a:p>
        </p:txBody>
      </p:sp>
      <p:sp>
        <p:nvSpPr>
          <p:cNvPr id="3" name="Tijdelijke aanduiding voor voettekst 2">
            <a:extLst>
              <a:ext uri="{FF2B5EF4-FFF2-40B4-BE49-F238E27FC236}">
                <a16:creationId xmlns:a16="http://schemas.microsoft.com/office/drawing/2014/main" id="{704276AB-187A-0840-9B27-F25E123EFEFF}"/>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977621B4-0CD7-0C4B-A283-9513A3025EE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6160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16BDF-0A59-1242-86FC-D6D00CCAE4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4B230BC-F92D-4B4D-BCD9-4B8ECC9BA6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90C6282-2390-3D40-A18B-F7D38493D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8C9C70-31C0-4F47-AA2E-B78625357A2A}"/>
              </a:ext>
            </a:extLst>
          </p:cNvPr>
          <p:cNvSpPr>
            <a:spLocks noGrp="1"/>
          </p:cNvSpPr>
          <p:nvPr>
            <p:ph type="dt" sz="half" idx="10"/>
          </p:nvPr>
        </p:nvSpPr>
        <p:spPr/>
        <p:txBody>
          <a:bodyPr/>
          <a:lstStyle/>
          <a:p>
            <a:fld id="{42A54C80-263E-416B-A8E0-580EDEADCBDC}" type="datetimeFigureOut">
              <a:rPr lang="en-US" smtClean="0"/>
              <a:t>1/22/24</a:t>
            </a:fld>
            <a:endParaRPr lang="en-US" dirty="0"/>
          </a:p>
        </p:txBody>
      </p:sp>
      <p:sp>
        <p:nvSpPr>
          <p:cNvPr id="6" name="Tijdelijke aanduiding voor voettekst 5">
            <a:extLst>
              <a:ext uri="{FF2B5EF4-FFF2-40B4-BE49-F238E27FC236}">
                <a16:creationId xmlns:a16="http://schemas.microsoft.com/office/drawing/2014/main" id="{C83F7873-FC61-EF48-B32B-7D0A4996EACB}"/>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3E0E8739-4C37-F240-9FAE-00EB033B4905}"/>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351374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6C871B-1844-3947-9569-B6AC01AD749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F4D8FFF-C025-DA4E-97DA-A81C16940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BFA5D5D-BE35-EB4E-B11E-00A2A376B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BDC7DEE-16D5-0B46-A996-4185F223CC49}"/>
              </a:ext>
            </a:extLst>
          </p:cNvPr>
          <p:cNvSpPr>
            <a:spLocks noGrp="1"/>
          </p:cNvSpPr>
          <p:nvPr>
            <p:ph type="dt" sz="half" idx="10"/>
          </p:nvPr>
        </p:nvSpPr>
        <p:spPr/>
        <p:txBody>
          <a:bodyPr/>
          <a:lstStyle/>
          <a:p>
            <a:fld id="{B61BEF0D-F0BB-DE4B-95CE-6DB70DBA9567}" type="datetimeFigureOut">
              <a:rPr lang="en-US" smtClean="0"/>
              <a:pPr/>
              <a:t>1/22/24</a:t>
            </a:fld>
            <a:endParaRPr lang="en-US" dirty="0"/>
          </a:p>
        </p:txBody>
      </p:sp>
      <p:sp>
        <p:nvSpPr>
          <p:cNvPr id="6" name="Tijdelijke aanduiding voor voettekst 5">
            <a:extLst>
              <a:ext uri="{FF2B5EF4-FFF2-40B4-BE49-F238E27FC236}">
                <a16:creationId xmlns:a16="http://schemas.microsoft.com/office/drawing/2014/main" id="{468F1565-F6F7-4E42-B5CE-BDA4E9EB772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C5B4BAA6-55A8-F845-9236-C4480A7F9CB3}"/>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2704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285958F-DE30-A84F-A8C2-E3216F994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90FA4BC-4227-F843-B10F-355E210EF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3D696F-A9AC-2D4D-8EFE-4BC3B6E7E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1/22/24</a:t>
            </a:fld>
            <a:endParaRPr lang="en-US" dirty="0"/>
          </a:p>
        </p:txBody>
      </p:sp>
      <p:sp>
        <p:nvSpPr>
          <p:cNvPr id="5" name="Tijdelijke aanduiding voor voettekst 4">
            <a:extLst>
              <a:ext uri="{FF2B5EF4-FFF2-40B4-BE49-F238E27FC236}">
                <a16:creationId xmlns:a16="http://schemas.microsoft.com/office/drawing/2014/main" id="{AB96B950-D233-BF4F-9DBC-2C7D2830BB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D3030F39-09CA-884B-8B67-D084AC647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27668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1/22/24</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6433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3B9B8B-55AC-3A4F-9A1E-95BB547520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62141A4-1053-7D4C-B1F4-F860532CE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E13A9C-DD78-784D-B085-D55D94F16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0CF6C-748E-4B7A-BC8B-3011EF78ED13}" type="datetime1">
              <a:rPr lang="en-US" smtClean="0"/>
              <a:pPr/>
              <a:t>1/22/24</a:t>
            </a:fld>
            <a:endParaRPr lang="en-US" dirty="0"/>
          </a:p>
        </p:txBody>
      </p:sp>
      <p:sp>
        <p:nvSpPr>
          <p:cNvPr id="5" name="Tijdelijke aanduiding voor voettekst 4">
            <a:extLst>
              <a:ext uri="{FF2B5EF4-FFF2-40B4-BE49-F238E27FC236}">
                <a16:creationId xmlns:a16="http://schemas.microsoft.com/office/drawing/2014/main" id="{BDF07576-158F-8945-BAB0-EAB1EA489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09E3476F-501F-5F4D-B9A5-32408B567E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‹nr.›</a:t>
            </a:fld>
            <a:endParaRPr lang="en-US" dirty="0"/>
          </a:p>
        </p:txBody>
      </p:sp>
    </p:spTree>
    <p:extLst>
      <p:ext uri="{BB962C8B-B14F-4D97-AF65-F5344CB8AC3E}">
        <p14:creationId xmlns:p14="http://schemas.microsoft.com/office/powerpoint/2010/main" val="16617246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search?client=safari&amp;rls=en&amp;q=Vijf+perspectieven+op+duurzaam+verpakken&amp;ie=UTF-8&amp;oe=UTF-8" TargetMode="External"/><Relationship Id="rId2" Type="http://schemas.openxmlformats.org/officeDocument/2006/relationships/image" Target="../media/image16.tiff"/><Relationship Id="rId1" Type="http://schemas.openxmlformats.org/officeDocument/2006/relationships/slideLayout" Target="../slideLayouts/slideLayout2.xml"/><Relationship Id="rId4" Type="http://schemas.openxmlformats.org/officeDocument/2006/relationships/hyperlink" Target="https://hoeverpakjeduurzaam.kidv.n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oeverpakjeduurzaam.kidv.n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4.xml"/><Relationship Id="rId5" Type="http://schemas.openxmlformats.org/officeDocument/2006/relationships/hyperlink" Target="https://youtu.be/_DiQoPJ69ZI" TargetMode="External"/><Relationship Id="rId4" Type="http://schemas.openxmlformats.org/officeDocument/2006/relationships/hyperlink" Target="https://youtu.be/PO-dTi92oS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zootjegeregeld.n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ah.nl/over-ah/duurzaamheid/verpakkingen" TargetMode="External"/><Relationship Id="rId5" Type="http://schemas.openxmlformats.org/officeDocument/2006/relationships/hyperlink" Target="https://www.voordewereldvanmorgen.nl/duurzame-blogs/5x-innovatieve-verpakkingen"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www.groenkennisnet.nl/nl/groenkennisnet/dossier/dossier-innovatie-in-de-voedingsindustrie.ht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094095" y="851517"/>
            <a:ext cx="5238466" cy="2991416"/>
          </a:xfrm>
        </p:spPr>
        <p:txBody>
          <a:bodyPr anchor="b">
            <a:normAutofit/>
          </a:bodyPr>
          <a:lstStyle/>
          <a:p>
            <a:pPr algn="l"/>
            <a:r>
              <a:rPr lang="nl-NL"/>
              <a:t>Lifestyle en duurzaamheid</a:t>
            </a:r>
          </a:p>
        </p:txBody>
      </p:sp>
      <p:sp>
        <p:nvSpPr>
          <p:cNvPr id="3" name="Ondertitel 2"/>
          <p:cNvSpPr>
            <a:spLocks noGrp="1"/>
          </p:cNvSpPr>
          <p:nvPr>
            <p:ph type="subTitle" idx="1"/>
          </p:nvPr>
        </p:nvSpPr>
        <p:spPr>
          <a:xfrm>
            <a:off x="1094096" y="3842932"/>
            <a:ext cx="4167115" cy="2163551"/>
          </a:xfrm>
        </p:spPr>
        <p:txBody>
          <a:bodyPr anchor="t">
            <a:normAutofit/>
          </a:bodyPr>
          <a:lstStyle/>
          <a:p>
            <a:pPr algn="l"/>
            <a:r>
              <a:rPr lang="nl-NL" dirty="0"/>
              <a:t>Leerjaar 2, periode 2, week 6-7</a:t>
            </a:r>
          </a:p>
        </p:txBody>
      </p:sp>
      <p:sp>
        <p:nvSpPr>
          <p:cNvPr id="44" name="Freeform: Shape 4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Video 30">
            <a:extLst>
              <a:ext uri="{FF2B5EF4-FFF2-40B4-BE49-F238E27FC236}">
                <a16:creationId xmlns:a16="http://schemas.microsoft.com/office/drawing/2014/main" id="{A26EB25C-51F4-46CA-9270-7520ACE61A6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7531503" y="2833097"/>
            <a:ext cx="3217333" cy="1809752"/>
          </a:xfrm>
          <a:prstGeom prst="rect">
            <a:avLst/>
          </a:prstGeom>
        </p:spPr>
      </p:pic>
    </p:spTree>
    <p:extLst>
      <p:ext uri="{BB962C8B-B14F-4D97-AF65-F5344CB8AC3E}">
        <p14:creationId xmlns:p14="http://schemas.microsoft.com/office/powerpoint/2010/main" val="148437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1"/>
                                        </p:tgtEl>
                                      </p:cBhvr>
                                    </p:cmd>
                                  </p:childTnLst>
                                </p:cTn>
                              </p:par>
                            </p:childTnLst>
                          </p:cTn>
                        </p:par>
                      </p:childTnLst>
                    </p:cTn>
                  </p:par>
                </p:childTnLst>
              </p:cTn>
              <p:nextCondLst>
                <p:cond evt="onClick" delay="0">
                  <p:tgtEl>
                    <p:spTgt spid="31"/>
                  </p:tgtEl>
                </p:cond>
              </p:nextCondLst>
            </p:seq>
            <p:video>
              <p:cMediaNode mute="1">
                <p:cTn id="12" repeatCount="indefinite" fill="hold" display="0">
                  <p:stCondLst>
                    <p:cond delay="indefinite"/>
                  </p:stCondLst>
                </p:cTn>
                <p:tgtEl>
                  <p:spTgt spid="31"/>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4">
            <a:extLst>
              <a:ext uri="{FF2B5EF4-FFF2-40B4-BE49-F238E27FC236}">
                <a16:creationId xmlns:a16="http://schemas.microsoft.com/office/drawing/2014/main" id="{1E24AE0F-56D9-D640-8BF5-940654E6B555}"/>
              </a:ext>
            </a:extLst>
          </p:cNvPr>
          <p:cNvPicPr>
            <a:picLocks noChangeAspect="1"/>
          </p:cNvPicPr>
          <p:nvPr/>
        </p:nvPicPr>
        <p:blipFill>
          <a:blip r:embed="rId2"/>
          <a:stretch>
            <a:fillRect/>
          </a:stretch>
        </p:blipFill>
        <p:spPr>
          <a:xfrm>
            <a:off x="484632" y="1428749"/>
            <a:ext cx="5126736" cy="3845052"/>
          </a:xfrm>
          <a:prstGeom prst="rect">
            <a:avLst/>
          </a:prstGeom>
        </p:spPr>
      </p:pic>
      <p:sp>
        <p:nvSpPr>
          <p:cNvPr id="3" name="Tijdelijke aanduiding voor inhoud 2">
            <a:extLst>
              <a:ext uri="{FF2B5EF4-FFF2-40B4-BE49-F238E27FC236}">
                <a16:creationId xmlns:a16="http://schemas.microsoft.com/office/drawing/2014/main" id="{AB432D84-03D7-2B40-8D71-51CCCA2AB173}"/>
              </a:ext>
            </a:extLst>
          </p:cNvPr>
          <p:cNvSpPr>
            <a:spLocks noGrp="1"/>
          </p:cNvSpPr>
          <p:nvPr>
            <p:ph idx="1"/>
          </p:nvPr>
        </p:nvSpPr>
        <p:spPr>
          <a:xfrm>
            <a:off x="6391903" y="2121763"/>
            <a:ext cx="5235490" cy="3773010"/>
          </a:xfrm>
        </p:spPr>
        <p:txBody>
          <a:bodyPr>
            <a:normAutofit/>
          </a:bodyPr>
          <a:lstStyle/>
          <a:p>
            <a:r>
              <a:rPr lang="nl-NL" sz="1900" b="1" dirty="0">
                <a:latin typeface="Arial" panose="020B0604020202020204" pitchFamily="34" charset="0"/>
                <a:cs typeface="Arial" panose="020B0604020202020204" pitchFamily="34" charset="0"/>
              </a:rPr>
              <a:t>Duurzame voedselketen</a:t>
            </a:r>
          </a:p>
          <a:p>
            <a:r>
              <a:rPr lang="nl-NL" sz="1900" dirty="0">
                <a:latin typeface="Arial" panose="020B0604020202020204" pitchFamily="34" charset="0"/>
                <a:cs typeface="Arial" panose="020B0604020202020204" pitchFamily="34" charset="0"/>
              </a:rPr>
              <a:t>Innovaties </a:t>
            </a:r>
          </a:p>
          <a:p>
            <a:r>
              <a:rPr lang="nl-NL" sz="1900" dirty="0">
                <a:latin typeface="Arial" panose="020B0604020202020204" pitchFamily="34" charset="0"/>
                <a:cs typeface="Arial" panose="020B0604020202020204" pitchFamily="34" charset="0"/>
              </a:rPr>
              <a:t>Kennisnetwerken</a:t>
            </a:r>
          </a:p>
          <a:p>
            <a:r>
              <a:rPr lang="nl-NL" sz="1900" dirty="0">
                <a:latin typeface="Arial" panose="020B0604020202020204" pitchFamily="34" charset="0"/>
                <a:cs typeface="Arial" panose="020B0604020202020204" pitchFamily="34" charset="0"/>
              </a:rPr>
              <a:t>Circulaire voedselketen</a:t>
            </a:r>
          </a:p>
          <a:p>
            <a:r>
              <a:rPr lang="nl-NL" sz="1900" dirty="0">
                <a:latin typeface="Arial" panose="020B0604020202020204" pitchFamily="34" charset="0"/>
                <a:cs typeface="Arial" panose="020B0604020202020204" pitchFamily="34" charset="0"/>
              </a:rPr>
              <a:t>Misvormde groente gebruik Kromkommer</a:t>
            </a:r>
          </a:p>
          <a:p>
            <a:r>
              <a:rPr lang="nl-NL" sz="1900" dirty="0">
                <a:latin typeface="Arial" panose="020B0604020202020204" pitchFamily="34" charset="0"/>
                <a:cs typeface="Arial" panose="020B0604020202020204" pitchFamily="34" charset="0"/>
              </a:rPr>
              <a:t>Gebruik van reststromen (voedselresten / oud brood </a:t>
            </a:r>
            <a:r>
              <a:rPr lang="nl-NL" sz="1900" dirty="0" err="1">
                <a:latin typeface="Arial" panose="020B0604020202020204" pitchFamily="34" charset="0"/>
                <a:cs typeface="Arial" panose="020B0604020202020204" pitchFamily="34" charset="0"/>
              </a:rPr>
              <a:t>etc</a:t>
            </a:r>
            <a:r>
              <a:rPr lang="nl-NL" sz="1900" dirty="0">
                <a:latin typeface="Arial" panose="020B0604020202020204" pitchFamily="34" charset="0"/>
                <a:cs typeface="Arial" panose="020B0604020202020204" pitchFamily="34" charset="0"/>
              </a:rPr>
              <a:t>)</a:t>
            </a:r>
          </a:p>
          <a:p>
            <a:r>
              <a:rPr lang="nl-NL" sz="1900" dirty="0">
                <a:latin typeface="Arial" panose="020B0604020202020204" pitchFamily="34" charset="0"/>
                <a:cs typeface="Arial" panose="020B0604020202020204" pitchFamily="34" charset="0"/>
              </a:rPr>
              <a:t>Keurmerken als; </a:t>
            </a:r>
            <a:r>
              <a:rPr lang="nl-NL" sz="1900" dirty="0" err="1">
                <a:latin typeface="Arial" panose="020B0604020202020204" pitchFamily="34" charset="0"/>
                <a:cs typeface="Arial" panose="020B0604020202020204" pitchFamily="34" charset="0"/>
              </a:rPr>
              <a:t>Fairtrade</a:t>
            </a:r>
            <a:r>
              <a:rPr lang="nl-NL" sz="1900" dirty="0">
                <a:latin typeface="Arial" panose="020B0604020202020204" pitchFamily="34" charset="0"/>
                <a:cs typeface="Arial" panose="020B0604020202020204" pitchFamily="34" charset="0"/>
              </a:rPr>
              <a:t>, EKO, Biologisch</a:t>
            </a:r>
          </a:p>
          <a:p>
            <a:r>
              <a:rPr lang="nl-NL" sz="1900" dirty="0">
                <a:latin typeface="Arial" panose="020B0604020202020204" pitchFamily="34" charset="0"/>
                <a:cs typeface="Arial" panose="020B0604020202020204" pitchFamily="34" charset="0"/>
              </a:rPr>
              <a:t>Regionale afname</a:t>
            </a:r>
          </a:p>
          <a:p>
            <a:endParaRPr lang="nl-NL" sz="1900" dirty="0"/>
          </a:p>
        </p:txBody>
      </p:sp>
    </p:spTree>
    <p:extLst>
      <p:ext uri="{BB962C8B-B14F-4D97-AF65-F5344CB8AC3E}">
        <p14:creationId xmlns:p14="http://schemas.microsoft.com/office/powerpoint/2010/main" val="23944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F3667-E406-AC41-AD0A-94F538CDC12B}"/>
              </a:ext>
            </a:extLst>
          </p:cNvPr>
          <p:cNvSpPr>
            <a:spLocks noGrp="1"/>
          </p:cNvSpPr>
          <p:nvPr>
            <p:ph type="title"/>
          </p:nvPr>
        </p:nvSpPr>
        <p:spPr/>
        <p:txBody>
          <a:bodyPr/>
          <a:lstStyle/>
          <a:p>
            <a:r>
              <a:rPr lang="nl-NL"/>
              <a:t>Duurzame voedselketen</a:t>
            </a:r>
          </a:p>
        </p:txBody>
      </p:sp>
      <p:pic>
        <p:nvPicPr>
          <p:cNvPr id="4" name="Tijdelijke aanduiding voor inhoud 4">
            <a:extLst>
              <a:ext uri="{FF2B5EF4-FFF2-40B4-BE49-F238E27FC236}">
                <a16:creationId xmlns:a16="http://schemas.microsoft.com/office/drawing/2014/main" id="{893896EE-3C34-664D-A17E-F3611CFC5FDE}"/>
              </a:ext>
            </a:extLst>
          </p:cNvPr>
          <p:cNvPicPr>
            <a:picLocks noGrp="1" noChangeAspect="1"/>
          </p:cNvPicPr>
          <p:nvPr>
            <p:ph idx="1"/>
          </p:nvPr>
        </p:nvPicPr>
        <p:blipFill>
          <a:blip r:embed="rId2"/>
          <a:stretch>
            <a:fillRect/>
          </a:stretch>
        </p:blipFill>
        <p:spPr>
          <a:xfrm>
            <a:off x="2232107" y="1825625"/>
            <a:ext cx="7727786" cy="4351338"/>
          </a:xfrm>
        </p:spPr>
      </p:pic>
    </p:spTree>
    <p:extLst>
      <p:ext uri="{BB962C8B-B14F-4D97-AF65-F5344CB8AC3E}">
        <p14:creationId xmlns:p14="http://schemas.microsoft.com/office/powerpoint/2010/main" val="388554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2842D7-5007-4940-8C4F-746FEEBF24CE}"/>
              </a:ext>
            </a:extLst>
          </p:cNvPr>
          <p:cNvSpPr>
            <a:spLocks noGrp="1"/>
          </p:cNvSpPr>
          <p:nvPr>
            <p:ph type="title"/>
          </p:nvPr>
        </p:nvSpPr>
        <p:spPr>
          <a:xfrm>
            <a:off x="6392598" y="640263"/>
            <a:ext cx="5221266" cy="1344975"/>
          </a:xfrm>
        </p:spPr>
        <p:txBody>
          <a:bodyPr>
            <a:normAutofit/>
          </a:bodyPr>
          <a:lstStyle/>
          <a:p>
            <a:pPr algn="ctr"/>
            <a:r>
              <a:rPr lang="nl-NL" sz="4000" dirty="0"/>
              <a:t>Vijf perspectieven van duurzaam verpakken</a:t>
            </a:r>
          </a:p>
        </p:txBody>
      </p:sp>
      <p:pic>
        <p:nvPicPr>
          <p:cNvPr id="4" name="Afbeelding 3">
            <a:extLst>
              <a:ext uri="{FF2B5EF4-FFF2-40B4-BE49-F238E27FC236}">
                <a16:creationId xmlns:a16="http://schemas.microsoft.com/office/drawing/2014/main" id="{DE1091CA-C385-DB44-A8A3-FF0FE6329971}"/>
              </a:ext>
            </a:extLst>
          </p:cNvPr>
          <p:cNvPicPr>
            <a:picLocks noChangeAspect="1"/>
          </p:cNvPicPr>
          <p:nvPr/>
        </p:nvPicPr>
        <p:blipFill>
          <a:blip r:embed="rId2"/>
          <a:stretch>
            <a:fillRect/>
          </a:stretch>
        </p:blipFill>
        <p:spPr>
          <a:xfrm>
            <a:off x="484632" y="787907"/>
            <a:ext cx="5126736" cy="5126736"/>
          </a:xfrm>
          <a:prstGeom prst="rect">
            <a:avLst/>
          </a:prstGeom>
        </p:spPr>
      </p:pic>
      <p:sp>
        <p:nvSpPr>
          <p:cNvPr id="3" name="Tijdelijke aanduiding voor inhoud 2">
            <a:extLst>
              <a:ext uri="{FF2B5EF4-FFF2-40B4-BE49-F238E27FC236}">
                <a16:creationId xmlns:a16="http://schemas.microsoft.com/office/drawing/2014/main" id="{D5CDB378-A6CA-1449-A0B2-FD76B199DB0F}"/>
              </a:ext>
            </a:extLst>
          </p:cNvPr>
          <p:cNvSpPr>
            <a:spLocks noGrp="1"/>
          </p:cNvSpPr>
          <p:nvPr>
            <p:ph idx="1"/>
          </p:nvPr>
        </p:nvSpPr>
        <p:spPr>
          <a:xfrm>
            <a:off x="6391903" y="2121763"/>
            <a:ext cx="5235490" cy="3773010"/>
          </a:xfrm>
        </p:spPr>
        <p:txBody>
          <a:bodyPr>
            <a:normAutofit/>
          </a:bodyPr>
          <a:lstStyle/>
          <a:p>
            <a:pPr marL="0" indent="0">
              <a:buNone/>
            </a:pPr>
            <a:endParaRPr lang="nl-NL" sz="2000" dirty="0">
              <a:hlinkClick r:id="rId3"/>
            </a:endParaRPr>
          </a:p>
          <a:p>
            <a:r>
              <a:rPr lang="nl-NL" sz="2000" dirty="0">
                <a:hlinkClick r:id="rId4"/>
              </a:rPr>
              <a:t>https://hoeverpakjeduurzaam.kidv.nl</a:t>
            </a:r>
            <a:endParaRPr lang="nl-NL" sz="2000" dirty="0"/>
          </a:p>
          <a:p>
            <a:pPr marL="0" indent="0">
              <a:buNone/>
            </a:pPr>
            <a:endParaRPr lang="nl-NL" sz="2000" dirty="0"/>
          </a:p>
          <a:p>
            <a:r>
              <a:rPr lang="nl-NL" sz="2000" dirty="0"/>
              <a:t>Kennisinstituut duurzaam verpakken.</a:t>
            </a:r>
          </a:p>
        </p:txBody>
      </p:sp>
    </p:spTree>
    <p:extLst>
      <p:ext uri="{BB962C8B-B14F-4D97-AF65-F5344CB8AC3E}">
        <p14:creationId xmlns:p14="http://schemas.microsoft.com/office/powerpoint/2010/main" val="409349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92598" y="640263"/>
            <a:ext cx="5221266" cy="1344975"/>
          </a:xfrm>
        </p:spPr>
        <p:txBody>
          <a:bodyPr vert="horz" lIns="91440" tIns="45720" rIns="91440" bIns="45720" rtlCol="0">
            <a:normAutofit/>
          </a:bodyPr>
          <a:lstStyle/>
          <a:p>
            <a:pPr algn="ctr"/>
            <a:r>
              <a:rPr lang="en-US" sz="4000"/>
              <a:t>Milieu en impact van verpakkingen</a:t>
            </a:r>
          </a:p>
        </p:txBody>
      </p:sp>
      <p:pic>
        <p:nvPicPr>
          <p:cNvPr id="8" name="Tijdelijke aanduiding voor inhoud 7" descr="Afbeelding met apparaat&#10;&#10;Automatisch gegenereerde beschrijving"/>
          <p:cNvPicPr>
            <a:picLocks noGrp="1" noChangeAspect="1"/>
          </p:cNvPicPr>
          <p:nvPr>
            <p:ph sz="quarter" idx="4294967295"/>
          </p:nvPr>
        </p:nvPicPr>
        <p:blipFill rotWithShape="1">
          <a:blip r:embed="rId2"/>
          <a:srcRect t="7396" r="-1" b="13353"/>
          <a:stretch/>
        </p:blipFill>
        <p:spPr>
          <a:xfrm>
            <a:off x="484632" y="787900"/>
            <a:ext cx="5126736" cy="5126750"/>
          </a:xfrm>
          <a:prstGeom prst="rect">
            <a:avLst/>
          </a:prstGeom>
        </p:spPr>
      </p:pic>
      <p:sp>
        <p:nvSpPr>
          <p:cNvPr id="4" name="Tijdelijke aanduiding voor inhoud 3"/>
          <p:cNvSpPr>
            <a:spLocks noGrp="1"/>
          </p:cNvSpPr>
          <p:nvPr>
            <p:ph idx="1"/>
          </p:nvPr>
        </p:nvSpPr>
        <p:spPr>
          <a:xfrm>
            <a:off x="6391903" y="2121763"/>
            <a:ext cx="5235490" cy="3773010"/>
          </a:xfrm>
        </p:spPr>
        <p:txBody>
          <a:bodyPr vert="horz" lIns="91440" tIns="45720" rIns="91440" bIns="45720" rtlCol="0">
            <a:normAutofit/>
          </a:bodyPr>
          <a:lstStyle/>
          <a:p>
            <a:r>
              <a:rPr lang="en-US" sz="1900"/>
              <a:t>Een Nederlander opent dagelijks gemiddeld 7 verpakkingen. Dat zorgt voor een hoop afval: 20 procent van ons afval bestaat uit verpakkingen.</a:t>
            </a:r>
          </a:p>
          <a:p>
            <a:r>
              <a:rPr lang="en-US" sz="1900"/>
              <a:t>De milieu-impact van verpakkingen hangt van veel dingen af. Bijvoorbeeld van het materiaal zelf, waar je het voor gebruikt, en of je het goed kunt recyclen of hergebruiken (bij statiegeld).</a:t>
            </a:r>
          </a:p>
          <a:p>
            <a:r>
              <a:rPr lang="en-US" sz="1900"/>
              <a:t>Nuttig: ze voorkomen dat voedsel bederft en dat producten beschadigen</a:t>
            </a:r>
          </a:p>
          <a:p>
            <a:r>
              <a:rPr lang="nl-NL" sz="1900"/>
              <a:t>Vijf perspectieven op duurzaam verpakken</a:t>
            </a:r>
            <a:endParaRPr lang="en-US" sz="1900">
              <a:hlinkClick r:id="rId3"/>
            </a:endParaRPr>
          </a:p>
          <a:p>
            <a:r>
              <a:rPr lang="en-US" sz="1900">
                <a:hlinkClick r:id="rId3"/>
              </a:rPr>
              <a:t>https://hoeverpakjeduurzaam.kidv.nl</a:t>
            </a:r>
            <a:endParaRPr lang="en-US" sz="1900"/>
          </a:p>
          <a:p>
            <a:endParaRPr lang="en-US" sz="1900"/>
          </a:p>
        </p:txBody>
      </p:sp>
    </p:spTree>
    <p:extLst>
      <p:ext uri="{BB962C8B-B14F-4D97-AF65-F5344CB8AC3E}">
        <p14:creationId xmlns:p14="http://schemas.microsoft.com/office/powerpoint/2010/main" val="361320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5B7B0-1FC8-2646-96B2-9880EFD5D004}"/>
              </a:ext>
            </a:extLst>
          </p:cNvPr>
          <p:cNvSpPr>
            <a:spLocks noGrp="1"/>
          </p:cNvSpPr>
          <p:nvPr>
            <p:ph type="title"/>
          </p:nvPr>
        </p:nvSpPr>
        <p:spPr/>
        <p:txBody>
          <a:bodyPr/>
          <a:lstStyle/>
          <a:p>
            <a:r>
              <a:rPr lang="nl-NL" dirty="0"/>
              <a:t>Programma en leerdoelen vandaag:</a:t>
            </a:r>
          </a:p>
        </p:txBody>
      </p:sp>
      <p:sp>
        <p:nvSpPr>
          <p:cNvPr id="3" name="Tijdelijke aanduiding voor inhoud 2">
            <a:extLst>
              <a:ext uri="{FF2B5EF4-FFF2-40B4-BE49-F238E27FC236}">
                <a16:creationId xmlns:a16="http://schemas.microsoft.com/office/drawing/2014/main" id="{58A39496-4E57-6B43-A455-119DB5137284}"/>
              </a:ext>
            </a:extLst>
          </p:cNvPr>
          <p:cNvSpPr>
            <a:spLocks noGrp="1"/>
          </p:cNvSpPr>
          <p:nvPr>
            <p:ph idx="1"/>
          </p:nvPr>
        </p:nvSpPr>
        <p:spPr/>
        <p:txBody>
          <a:bodyPr>
            <a:normAutofit/>
          </a:bodyPr>
          <a:lstStyle/>
          <a:p>
            <a:pPr marL="0" indent="0">
              <a:buNone/>
            </a:pPr>
            <a:r>
              <a:rPr lang="nl-NL" b="1" i="1" dirty="0"/>
              <a:t>Leerdoelen: </a:t>
            </a:r>
          </a:p>
          <a:p>
            <a:pPr>
              <a:buFont typeface="Wingdings" pitchFamily="2" charset="2"/>
              <a:buChar char="v"/>
            </a:pPr>
            <a:r>
              <a:rPr lang="nl-NL" dirty="0"/>
              <a:t>Je begrijpt hoe goede voornemens/ doelen worden gemaakt en wat nodig is om deze te realiseren.</a:t>
            </a:r>
          </a:p>
          <a:p>
            <a:pPr>
              <a:buFont typeface="Wingdings" pitchFamily="2" charset="2"/>
              <a:buChar char="v"/>
            </a:pPr>
            <a:r>
              <a:rPr lang="nl-NL" dirty="0"/>
              <a:t>Je kunt het GROW model toepassen tijdens coachgesprekken</a:t>
            </a:r>
          </a:p>
          <a:p>
            <a:pPr>
              <a:buFont typeface="Wingdings" pitchFamily="2" charset="2"/>
              <a:buChar char="v"/>
            </a:pPr>
            <a:r>
              <a:rPr lang="nl-NL" dirty="0"/>
              <a:t>Je kunt de techniek Luisteren, Samen, Doorvragen (LSD) toepassen</a:t>
            </a:r>
          </a:p>
          <a:p>
            <a:pPr>
              <a:buFont typeface="Wingdings" pitchFamily="2" charset="2"/>
              <a:buChar char="v"/>
            </a:pPr>
            <a:r>
              <a:rPr lang="nl-NL" dirty="0"/>
              <a:t>Je kunt doelen samen met een </a:t>
            </a:r>
            <a:r>
              <a:rPr lang="nl-NL" dirty="0" err="1"/>
              <a:t>coachee</a:t>
            </a:r>
            <a:r>
              <a:rPr lang="nl-NL" dirty="0"/>
              <a:t> SMART maken</a:t>
            </a:r>
          </a:p>
        </p:txBody>
      </p:sp>
    </p:spTree>
    <p:extLst>
      <p:ext uri="{BB962C8B-B14F-4D97-AF65-F5344CB8AC3E}">
        <p14:creationId xmlns:p14="http://schemas.microsoft.com/office/powerpoint/2010/main" val="2942119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A42A2-64CE-9A47-8FD2-273E38C4A9C8}"/>
              </a:ext>
            </a:extLst>
          </p:cNvPr>
          <p:cNvSpPr>
            <a:spLocks noGrp="1"/>
          </p:cNvSpPr>
          <p:nvPr>
            <p:ph type="ctrTitle"/>
          </p:nvPr>
        </p:nvSpPr>
        <p:spPr/>
        <p:txBody>
          <a:bodyPr/>
          <a:lstStyle/>
          <a:p>
            <a:r>
              <a:rPr lang="nl-NL" dirty="0"/>
              <a:t>Coachen </a:t>
            </a:r>
          </a:p>
        </p:txBody>
      </p:sp>
      <p:sp>
        <p:nvSpPr>
          <p:cNvPr id="3" name="Tijdelijke aanduiding voor inhoud 2">
            <a:extLst>
              <a:ext uri="{FF2B5EF4-FFF2-40B4-BE49-F238E27FC236}">
                <a16:creationId xmlns:a16="http://schemas.microsoft.com/office/drawing/2014/main" id="{9FEFD879-577E-A34B-A409-94B8894C07F6}"/>
              </a:ext>
            </a:extLst>
          </p:cNvPr>
          <p:cNvSpPr>
            <a:spLocks noGrp="1"/>
          </p:cNvSpPr>
          <p:nvPr>
            <p:ph type="subTitle" idx="1"/>
          </p:nvPr>
        </p:nvSpPr>
        <p:spPr/>
        <p:txBody>
          <a:bodyPr/>
          <a:lstStyle/>
          <a:p>
            <a:r>
              <a:rPr lang="nl-NL" dirty="0"/>
              <a:t>Wat is het niet?</a:t>
            </a:r>
          </a:p>
        </p:txBody>
      </p:sp>
    </p:spTree>
    <p:extLst>
      <p:ext uri="{BB962C8B-B14F-4D97-AF65-F5344CB8AC3E}">
        <p14:creationId xmlns:p14="http://schemas.microsoft.com/office/powerpoint/2010/main" val="1269920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694346F-C151-2B44-B2E4-7A68C1A14866}"/>
              </a:ext>
            </a:extLst>
          </p:cNvPr>
          <p:cNvSpPr>
            <a:spLocks noGrp="1"/>
          </p:cNvSpPr>
          <p:nvPr>
            <p:ph type="title"/>
          </p:nvPr>
        </p:nvSpPr>
        <p:spPr>
          <a:xfrm>
            <a:off x="1043631" y="809898"/>
            <a:ext cx="9942716" cy="1554480"/>
          </a:xfrm>
        </p:spPr>
        <p:txBody>
          <a:bodyPr anchor="ctr">
            <a:normAutofit/>
          </a:bodyPr>
          <a:lstStyle/>
          <a:p>
            <a:r>
              <a:rPr lang="nl-NL" sz="4800"/>
              <a:t>Wat is belangrijk bij de start?</a:t>
            </a:r>
          </a:p>
        </p:txBody>
      </p:sp>
      <p:sp>
        <p:nvSpPr>
          <p:cNvPr id="3" name="Tijdelijke aanduiding voor inhoud 2">
            <a:extLst>
              <a:ext uri="{FF2B5EF4-FFF2-40B4-BE49-F238E27FC236}">
                <a16:creationId xmlns:a16="http://schemas.microsoft.com/office/drawing/2014/main" id="{B2A05FB8-8C36-9241-BDA3-63F35DA8464F}"/>
              </a:ext>
            </a:extLst>
          </p:cNvPr>
          <p:cNvSpPr>
            <a:spLocks noGrp="1"/>
          </p:cNvSpPr>
          <p:nvPr>
            <p:ph idx="1"/>
          </p:nvPr>
        </p:nvSpPr>
        <p:spPr>
          <a:xfrm>
            <a:off x="1045028" y="3017522"/>
            <a:ext cx="9941319" cy="3124658"/>
          </a:xfrm>
        </p:spPr>
        <p:txBody>
          <a:bodyPr anchor="ctr">
            <a:normAutofit/>
          </a:bodyPr>
          <a:lstStyle/>
          <a:p>
            <a:r>
              <a:rPr lang="nl-NL" sz="2400" dirty="0"/>
              <a:t>Is er een klik tussen de coach en </a:t>
            </a:r>
            <a:r>
              <a:rPr lang="nl-NL" sz="2400" dirty="0" err="1"/>
              <a:t>coachee</a:t>
            </a:r>
            <a:r>
              <a:rPr lang="nl-NL" sz="2400" dirty="0"/>
              <a:t> (degene die wordt gecoacht)?</a:t>
            </a:r>
          </a:p>
          <a:p>
            <a:r>
              <a:rPr lang="nl-NL" sz="2400" dirty="0"/>
              <a:t>Het is heel belangrijk dat de </a:t>
            </a:r>
            <a:r>
              <a:rPr lang="nl-NL" sz="2400" dirty="0" err="1"/>
              <a:t>coachee</a:t>
            </a:r>
            <a:r>
              <a:rPr lang="nl-NL" sz="2400" dirty="0"/>
              <a:t> de coach vertrouwt.</a:t>
            </a:r>
          </a:p>
          <a:p>
            <a:r>
              <a:rPr lang="nl-NL" sz="2400" dirty="0"/>
              <a:t>Wat is het doel van de coaching? Anders gezegd: wat is de coachvraag?</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41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5BEF465-7345-3443-B5D9-5614AA6439BA}"/>
              </a:ext>
            </a:extLst>
          </p:cNvPr>
          <p:cNvSpPr>
            <a:spLocks noGrp="1"/>
          </p:cNvSpPr>
          <p:nvPr>
            <p:ph type="title"/>
          </p:nvPr>
        </p:nvSpPr>
        <p:spPr>
          <a:xfrm>
            <a:off x="808638" y="386930"/>
            <a:ext cx="9236700" cy="1188950"/>
          </a:xfrm>
        </p:spPr>
        <p:txBody>
          <a:bodyPr anchor="b">
            <a:normAutofit/>
          </a:bodyPr>
          <a:lstStyle/>
          <a:p>
            <a:r>
              <a:rPr lang="nl-NL" sz="5400"/>
              <a:t>Competenties coach</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63A7584-D20C-0D47-BFC4-6F6E0A4925AC}"/>
              </a:ext>
            </a:extLst>
          </p:cNvPr>
          <p:cNvSpPr>
            <a:spLocks noGrp="1"/>
          </p:cNvSpPr>
          <p:nvPr>
            <p:ph idx="1"/>
          </p:nvPr>
        </p:nvSpPr>
        <p:spPr>
          <a:xfrm>
            <a:off x="793660" y="2599509"/>
            <a:ext cx="10143668" cy="3435531"/>
          </a:xfrm>
        </p:spPr>
        <p:txBody>
          <a:bodyPr anchor="ctr">
            <a:normAutofit/>
          </a:bodyPr>
          <a:lstStyle/>
          <a:p>
            <a:r>
              <a:rPr lang="nl-NL" sz="2200"/>
              <a:t>Professionele houding</a:t>
            </a:r>
          </a:p>
          <a:p>
            <a:r>
              <a:rPr lang="nl-NL" sz="2200"/>
              <a:t>Het vermogen om een veilige bemoedigende omgeving te creëren</a:t>
            </a:r>
          </a:p>
          <a:p>
            <a:r>
              <a:rPr lang="nl-NL" sz="2200"/>
              <a:t>Actief luisteren</a:t>
            </a:r>
          </a:p>
          <a:p>
            <a:r>
              <a:rPr lang="nl-NL" sz="2200"/>
              <a:t>Effectieve vragen stellen</a:t>
            </a:r>
          </a:p>
          <a:p>
            <a:r>
              <a:rPr lang="nl-NL" sz="2200"/>
              <a:t>Direct communiceren, er niet omheen draaien</a:t>
            </a:r>
          </a:p>
          <a:p>
            <a:r>
              <a:rPr lang="nl-NL" sz="2200"/>
              <a:t>Bewustheid creëren</a:t>
            </a:r>
          </a:p>
          <a:p>
            <a:r>
              <a:rPr lang="nl-NL" sz="2200"/>
              <a:t>Doestellingen en  plan van aanpak maken</a:t>
            </a:r>
          </a:p>
          <a:p>
            <a:r>
              <a:rPr lang="nl-NL" sz="2200"/>
              <a:t>Regie bij coachee creëren </a:t>
            </a:r>
          </a:p>
        </p:txBody>
      </p:sp>
    </p:spTree>
    <p:extLst>
      <p:ext uri="{BB962C8B-B14F-4D97-AF65-F5344CB8AC3E}">
        <p14:creationId xmlns:p14="http://schemas.microsoft.com/office/powerpoint/2010/main" val="1050888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0B3C0"/>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C628520-68ED-AE46-9CE8-5BD2E83CE445}"/>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a:solidFill>
                  <a:srgbClr val="50B3C0"/>
                </a:solidFill>
              </a:rPr>
              <a:t>Geheim van coachen</a:t>
            </a:r>
          </a:p>
        </p:txBody>
      </p:sp>
      <p:pic>
        <p:nvPicPr>
          <p:cNvPr id="5" name="Tijdelijke aanduiding voor inhoud 4" descr="Afbeelding met tekening&#10;&#10;Automatisch gegenereerde beschrijving">
            <a:extLst>
              <a:ext uri="{FF2B5EF4-FFF2-40B4-BE49-F238E27FC236}">
                <a16:creationId xmlns:a16="http://schemas.microsoft.com/office/drawing/2014/main" id="{D4BF68FF-754F-DD4E-962F-FFE3B017A12C}"/>
              </a:ext>
            </a:extLst>
          </p:cNvPr>
          <p:cNvPicPr>
            <a:picLocks noGrp="1" noChangeAspect="1"/>
          </p:cNvPicPr>
          <p:nvPr>
            <p:ph idx="1"/>
          </p:nvPr>
        </p:nvPicPr>
        <p:blipFill rotWithShape="1">
          <a:blip r:embed="rId2"/>
          <a:srcRect l="8640" r="19846"/>
          <a:stretch/>
        </p:blipFill>
        <p:spPr>
          <a:xfrm>
            <a:off x="243840" y="256540"/>
            <a:ext cx="11704320" cy="3764276"/>
          </a:xfrm>
          <a:prstGeom prst="rect">
            <a:avLst/>
          </a:prstGeom>
        </p:spPr>
      </p:pic>
    </p:spTree>
    <p:extLst>
      <p:ext uri="{BB962C8B-B14F-4D97-AF65-F5344CB8AC3E}">
        <p14:creationId xmlns:p14="http://schemas.microsoft.com/office/powerpoint/2010/main" val="3733471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93605FB-F547-DE4C-81A4-7B5B918BED92}"/>
              </a:ext>
            </a:extLst>
          </p:cNvPr>
          <p:cNvSpPr>
            <a:spLocks noGrp="1"/>
          </p:cNvSpPr>
          <p:nvPr>
            <p:ph type="title"/>
          </p:nvPr>
        </p:nvSpPr>
        <p:spPr>
          <a:xfrm>
            <a:off x="1043631" y="809898"/>
            <a:ext cx="9942716" cy="1554480"/>
          </a:xfrm>
        </p:spPr>
        <p:txBody>
          <a:bodyPr anchor="ctr">
            <a:normAutofit/>
          </a:bodyPr>
          <a:lstStyle/>
          <a:p>
            <a:r>
              <a:rPr lang="nl-NL" sz="4800"/>
              <a:t>Verschillende soorten vragen</a:t>
            </a:r>
          </a:p>
        </p:txBody>
      </p:sp>
      <p:sp>
        <p:nvSpPr>
          <p:cNvPr id="3" name="Tijdelijke aanduiding voor inhoud 2">
            <a:extLst>
              <a:ext uri="{FF2B5EF4-FFF2-40B4-BE49-F238E27FC236}">
                <a16:creationId xmlns:a16="http://schemas.microsoft.com/office/drawing/2014/main" id="{657D1BAE-D0E4-544D-8BC9-A2412792A6BA}"/>
              </a:ext>
            </a:extLst>
          </p:cNvPr>
          <p:cNvSpPr>
            <a:spLocks noGrp="1"/>
          </p:cNvSpPr>
          <p:nvPr>
            <p:ph idx="1"/>
          </p:nvPr>
        </p:nvSpPr>
        <p:spPr>
          <a:xfrm>
            <a:off x="1045028" y="3017522"/>
            <a:ext cx="9941319" cy="3124658"/>
          </a:xfrm>
        </p:spPr>
        <p:txBody>
          <a:bodyPr anchor="ctr">
            <a:normAutofit/>
          </a:bodyPr>
          <a:lstStyle/>
          <a:p>
            <a:r>
              <a:rPr lang="nl-NL" sz="2200" dirty="0"/>
              <a:t>Open vragen, stimuleert tot nadenken</a:t>
            </a:r>
          </a:p>
          <a:p>
            <a:r>
              <a:rPr lang="nl-NL" sz="2200" dirty="0"/>
              <a:t>Gesloten vragen, je dwingt tot een keuze</a:t>
            </a:r>
          </a:p>
          <a:p>
            <a:r>
              <a:rPr lang="nl-NL" sz="2200" dirty="0"/>
              <a:t>Gerichte vraag, open vraag maar toch sturen (Hoe lang denk je dit vol te houden)</a:t>
            </a:r>
          </a:p>
          <a:p>
            <a:r>
              <a:rPr lang="nl-NL" sz="2200" dirty="0"/>
              <a:t>Keuze vraag, antwoorden zitten al in de vraag</a:t>
            </a:r>
          </a:p>
          <a:p>
            <a:r>
              <a:rPr lang="nl-NL" sz="2200" dirty="0"/>
              <a:t>Suggestief je eigen antwoord zit in de vraag (Je stelt me toch niet teleur?)</a:t>
            </a:r>
          </a:p>
          <a:p>
            <a:r>
              <a:rPr lang="nl-NL" sz="2200" dirty="0"/>
              <a:t>Reflecterend, je dwingt iemand dieper in de vraag te gaan.</a:t>
            </a:r>
          </a:p>
          <a:p>
            <a:r>
              <a:rPr lang="nl-NL" sz="2200" dirty="0"/>
              <a:t>Retorisch, bewering in de vorm van een vraag</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88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kern="1200" dirty="0" err="1">
                <a:solidFill>
                  <a:schemeClr val="accent1"/>
                </a:solidFill>
                <a:latin typeface="+mj-lt"/>
                <a:ea typeface="+mj-ea"/>
                <a:cs typeface="+mj-cs"/>
              </a:rPr>
              <a:t>Leerdoelen</a:t>
            </a:r>
            <a:r>
              <a:rPr lang="en-US" kern="1200" dirty="0">
                <a:solidFill>
                  <a:schemeClr val="accent1"/>
                </a:solidFill>
                <a:latin typeface="+mj-lt"/>
                <a:ea typeface="+mj-ea"/>
                <a:cs typeface="+mj-cs"/>
              </a:rPr>
              <a:t>/</a:t>
            </a: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les </a:t>
            </a:r>
            <a:r>
              <a:rPr lang="en-US" kern="1200" dirty="0" err="1">
                <a:solidFill>
                  <a:schemeClr val="accent1"/>
                </a:solidFill>
                <a:latin typeface="+mj-lt"/>
                <a:ea typeface="+mj-ea"/>
                <a:cs typeface="+mj-cs"/>
              </a:rPr>
              <a:t>vandaag</a:t>
            </a:r>
            <a:endParaRPr lang="en-US" kern="1200" dirty="0">
              <a:solidFill>
                <a:schemeClr val="accent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4976031" y="963877"/>
            <a:ext cx="6377769" cy="493024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dirty="0"/>
              <a:t>De student:</a:t>
            </a:r>
          </a:p>
          <a:p>
            <a:pPr indent="-228600">
              <a:lnSpc>
                <a:spcPct val="90000"/>
              </a:lnSpc>
              <a:spcAft>
                <a:spcPts val="600"/>
              </a:spcAft>
              <a:buFont typeface="Arial" panose="020B0604020202020204" pitchFamily="34" charset="0"/>
              <a:buChar char="•"/>
            </a:pPr>
            <a:r>
              <a:rPr lang="en-US" sz="2400" dirty="0"/>
              <a:t>Kan </a:t>
            </a:r>
            <a:r>
              <a:rPr lang="en-US" sz="2400" dirty="0" err="1"/>
              <a:t>verschillende</a:t>
            </a:r>
            <a:r>
              <a:rPr lang="en-US" sz="2400" dirty="0"/>
              <a:t> </a:t>
            </a:r>
            <a:r>
              <a:rPr lang="en-US" sz="2400" dirty="0" err="1"/>
              <a:t>aspecten</a:t>
            </a:r>
            <a:r>
              <a:rPr lang="en-US" sz="2400" dirty="0"/>
              <a:t> </a:t>
            </a:r>
            <a:r>
              <a:rPr lang="en-US" sz="2400" dirty="0" err="1"/>
              <a:t>benoemen</a:t>
            </a:r>
            <a:r>
              <a:rPr lang="en-US" sz="2400" dirty="0"/>
              <a:t> die van impact </a:t>
            </a:r>
            <a:r>
              <a:rPr lang="en-US" sz="2400" dirty="0" err="1"/>
              <a:t>zijn</a:t>
            </a:r>
            <a:r>
              <a:rPr lang="en-US" sz="2400" dirty="0"/>
              <a:t> </a:t>
            </a:r>
            <a:r>
              <a:rPr lang="en-US" sz="2400" dirty="0" err="1"/>
              <a:t>voor</a:t>
            </a:r>
            <a:r>
              <a:rPr lang="en-US" sz="2400" dirty="0"/>
              <a:t> </a:t>
            </a:r>
            <a:r>
              <a:rPr lang="en-US" sz="2400" dirty="0" err="1"/>
              <a:t>een</a:t>
            </a:r>
            <a:r>
              <a:rPr lang="en-US" sz="2400" dirty="0"/>
              <a:t> </a:t>
            </a:r>
            <a:r>
              <a:rPr lang="en-US" sz="2400" dirty="0" err="1"/>
              <a:t>duurzame</a:t>
            </a:r>
            <a:r>
              <a:rPr lang="en-US" sz="2400" dirty="0"/>
              <a:t> </a:t>
            </a:r>
            <a:r>
              <a:rPr lang="en-US" sz="2400" dirty="0" err="1"/>
              <a:t>gezondheid</a:t>
            </a:r>
            <a:r>
              <a:rPr lang="en-US" sz="2400" dirty="0"/>
              <a:t> van de </a:t>
            </a:r>
            <a:r>
              <a:rPr lang="en-US" sz="2400" dirty="0" err="1"/>
              <a:t>Nederlandse</a:t>
            </a:r>
            <a:r>
              <a:rPr lang="en-US" sz="2400" dirty="0"/>
              <a:t> </a:t>
            </a:r>
            <a:r>
              <a:rPr lang="en-US" sz="2400" dirty="0" err="1"/>
              <a:t>bevolking</a:t>
            </a:r>
            <a:r>
              <a:rPr lang="en-US" sz="2400" dirty="0"/>
              <a:t>.</a:t>
            </a:r>
          </a:p>
          <a:p>
            <a:pPr indent="-228600">
              <a:lnSpc>
                <a:spcPct val="90000"/>
              </a:lnSpc>
              <a:spcAft>
                <a:spcPts val="600"/>
              </a:spcAft>
              <a:buFont typeface="Arial" panose="020B0604020202020204" pitchFamily="34" charset="0"/>
              <a:buChar char="•"/>
            </a:pPr>
            <a:r>
              <a:rPr lang="en-US" sz="2400" dirty="0"/>
              <a:t>Kan de </a:t>
            </a:r>
            <a:r>
              <a:rPr lang="en-US" sz="2400" dirty="0" err="1"/>
              <a:t>uitgangspunten</a:t>
            </a:r>
            <a:r>
              <a:rPr lang="en-US" sz="2400" dirty="0"/>
              <a:t> </a:t>
            </a:r>
            <a:r>
              <a:rPr lang="en-US" sz="2400" dirty="0" err="1"/>
              <a:t>benoemen</a:t>
            </a:r>
            <a:r>
              <a:rPr lang="en-US" sz="2400" dirty="0"/>
              <a:t> van '</a:t>
            </a:r>
            <a:r>
              <a:rPr lang="en-US" sz="2400" dirty="0" err="1"/>
              <a:t>Zootje</a:t>
            </a:r>
            <a:r>
              <a:rPr lang="en-US" sz="2400" dirty="0"/>
              <a:t> </a:t>
            </a:r>
            <a:r>
              <a:rPr lang="en-US" sz="2400" dirty="0" err="1"/>
              <a:t>ongeregeld</a:t>
            </a:r>
            <a:r>
              <a:rPr lang="en-US" sz="2400" dirty="0"/>
              <a:t>’</a:t>
            </a:r>
          </a:p>
          <a:p>
            <a:pPr marL="285750" indent="-228600">
              <a:lnSpc>
                <a:spcPct val="90000"/>
              </a:lnSpc>
              <a:spcAft>
                <a:spcPts val="600"/>
              </a:spcAft>
              <a:buFont typeface="Arial" panose="020B0604020202020204" pitchFamily="34" charset="0"/>
              <a:buChar char="•"/>
            </a:pPr>
            <a:r>
              <a:rPr lang="en-US" sz="2400" dirty="0"/>
              <a:t>Kan milieu impacts </a:t>
            </a:r>
            <a:r>
              <a:rPr lang="en-US" sz="2400" dirty="0" err="1"/>
              <a:t>benoemen</a:t>
            </a:r>
            <a:r>
              <a:rPr lang="en-US" sz="2400" dirty="0"/>
              <a:t> van </a:t>
            </a:r>
            <a:r>
              <a:rPr lang="en-US" sz="2400" dirty="0" err="1"/>
              <a:t>afval</a:t>
            </a:r>
            <a:r>
              <a:rPr lang="en-US" sz="2400" dirty="0"/>
              <a:t> </a:t>
            </a:r>
            <a:r>
              <a:rPr lang="en-US" sz="2400" dirty="0" err="1"/>
              <a:t>en</a:t>
            </a:r>
            <a:r>
              <a:rPr lang="en-US" sz="2400" dirty="0"/>
              <a:t> </a:t>
            </a:r>
            <a:r>
              <a:rPr lang="en-US" sz="2400" dirty="0" err="1"/>
              <a:t>kent</a:t>
            </a:r>
            <a:r>
              <a:rPr lang="en-US" sz="2400" dirty="0"/>
              <a:t> </a:t>
            </a:r>
            <a:r>
              <a:rPr lang="en-US" sz="2400" dirty="0" err="1"/>
              <a:t>verschillende</a:t>
            </a:r>
            <a:r>
              <a:rPr lang="en-US" sz="2400" dirty="0"/>
              <a:t> </a:t>
            </a:r>
            <a:r>
              <a:rPr lang="en-US" sz="2400" dirty="0" err="1"/>
              <a:t>alternatieven</a:t>
            </a:r>
            <a:r>
              <a:rPr lang="en-US" sz="2400" dirty="0"/>
              <a:t> om </a:t>
            </a:r>
            <a:r>
              <a:rPr lang="en-US" sz="2400" dirty="0" err="1"/>
              <a:t>afval</a:t>
            </a:r>
            <a:r>
              <a:rPr lang="en-US" sz="2400" dirty="0"/>
              <a:t> </a:t>
            </a:r>
            <a:r>
              <a:rPr lang="en-US" sz="2400" dirty="0" err="1"/>
              <a:t>te</a:t>
            </a:r>
            <a:r>
              <a:rPr lang="en-US" sz="2400" dirty="0"/>
              <a:t> </a:t>
            </a:r>
            <a:r>
              <a:rPr lang="en-US" sz="2400" dirty="0" err="1"/>
              <a:t>vookomen</a:t>
            </a:r>
            <a:r>
              <a:rPr lang="en-US" sz="2400" dirty="0"/>
              <a:t>.</a:t>
            </a:r>
          </a:p>
          <a:p>
            <a:pPr marL="285750" indent="-228600">
              <a:lnSpc>
                <a:spcPct val="90000"/>
              </a:lnSpc>
              <a:spcAft>
                <a:spcPts val="600"/>
              </a:spcAft>
              <a:buFont typeface="Arial" panose="020B0604020202020204" pitchFamily="34" charset="0"/>
              <a:buChar char="•"/>
            </a:pPr>
            <a:r>
              <a:rPr lang="en-US" sz="2400" dirty="0"/>
              <a:t>Kan diverse </a:t>
            </a:r>
            <a:r>
              <a:rPr lang="en-US" sz="2400" dirty="0" err="1"/>
              <a:t>innovaties</a:t>
            </a:r>
            <a:r>
              <a:rPr lang="en-US" sz="2400" dirty="0"/>
              <a:t> in de </a:t>
            </a:r>
            <a:r>
              <a:rPr lang="en-US" sz="2400" dirty="0" err="1"/>
              <a:t>voedingsindustrie</a:t>
            </a:r>
            <a:r>
              <a:rPr lang="en-US" sz="2400" dirty="0"/>
              <a:t> </a:t>
            </a:r>
            <a:r>
              <a:rPr lang="en-US" sz="2400" dirty="0" err="1"/>
              <a:t>en</a:t>
            </a:r>
            <a:r>
              <a:rPr lang="en-US" sz="2400" dirty="0"/>
              <a:t> </a:t>
            </a:r>
            <a:r>
              <a:rPr lang="en-US" sz="2400" dirty="0" err="1"/>
              <a:t>voedselketens</a:t>
            </a:r>
            <a:r>
              <a:rPr lang="en-US" sz="2400" dirty="0"/>
              <a:t> </a:t>
            </a:r>
            <a:r>
              <a:rPr lang="en-US" sz="2400" dirty="0" err="1"/>
              <a:t>benoemen</a:t>
            </a:r>
            <a:r>
              <a:rPr lang="en-US" sz="2400" dirty="0"/>
              <a:t>.</a:t>
            </a:r>
          </a:p>
        </p:txBody>
      </p:sp>
    </p:spTree>
    <p:extLst>
      <p:ext uri="{BB962C8B-B14F-4D97-AF65-F5344CB8AC3E}">
        <p14:creationId xmlns:p14="http://schemas.microsoft.com/office/powerpoint/2010/main" val="345749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C66B057-3C67-1948-846A-A25F3153495C}"/>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br>
              <a:rPr lang="en-US" sz="3700" kern="1200" dirty="0">
                <a:solidFill>
                  <a:srgbClr val="FFFFFF"/>
                </a:solidFill>
                <a:latin typeface="+mj-lt"/>
                <a:ea typeface="+mj-ea"/>
                <a:cs typeface="+mj-cs"/>
              </a:rPr>
            </a:br>
            <a:br>
              <a:rPr lang="en-US" sz="3700" kern="1200" dirty="0">
                <a:solidFill>
                  <a:srgbClr val="FFFFFF"/>
                </a:solidFill>
                <a:latin typeface="+mj-lt"/>
                <a:ea typeface="+mj-ea"/>
                <a:cs typeface="+mj-cs"/>
              </a:rPr>
            </a:br>
            <a:r>
              <a:rPr lang="en-US" sz="3700" dirty="0" err="1">
                <a:solidFill>
                  <a:srgbClr val="FFFFFF"/>
                </a:solidFill>
              </a:rPr>
              <a:t>Vergeet</a:t>
            </a:r>
            <a:r>
              <a:rPr lang="en-US" sz="3700" dirty="0">
                <a:solidFill>
                  <a:srgbClr val="FFFFFF"/>
                </a:solidFill>
              </a:rPr>
              <a:t> </a:t>
            </a:r>
            <a:r>
              <a:rPr lang="en-US" sz="3700" dirty="0" err="1">
                <a:solidFill>
                  <a:srgbClr val="FFFFFF"/>
                </a:solidFill>
              </a:rPr>
              <a:t>niet</a:t>
            </a:r>
            <a:br>
              <a:rPr lang="en-US" sz="3700" kern="1200" dirty="0">
                <a:solidFill>
                  <a:srgbClr val="FFFFFF"/>
                </a:solidFill>
                <a:latin typeface="+mj-lt"/>
                <a:ea typeface="+mj-ea"/>
                <a:cs typeface="+mj-cs"/>
              </a:rPr>
            </a:br>
            <a:br>
              <a:rPr lang="en-US" sz="3700" kern="1200" dirty="0">
                <a:solidFill>
                  <a:srgbClr val="FFFFFF"/>
                </a:solidFill>
                <a:latin typeface="+mj-lt"/>
                <a:ea typeface="+mj-ea"/>
                <a:cs typeface="+mj-cs"/>
              </a:rPr>
            </a:br>
            <a:endParaRPr lang="en-US" sz="3700" kern="1200" dirty="0">
              <a:solidFill>
                <a:srgbClr val="FFFFFF"/>
              </a:solidFill>
              <a:latin typeface="+mj-lt"/>
              <a:ea typeface="+mj-ea"/>
              <a:cs typeface="+mj-cs"/>
            </a:endParaRPr>
          </a:p>
        </p:txBody>
      </p:sp>
      <p:pic>
        <p:nvPicPr>
          <p:cNvPr id="11" name="Tijdelijke aanduiding voor inhoud 4" descr="Afbeelding met schermafbeelding&#10;&#10;Automatisch gegenereerde beschrijving">
            <a:extLst>
              <a:ext uri="{FF2B5EF4-FFF2-40B4-BE49-F238E27FC236}">
                <a16:creationId xmlns:a16="http://schemas.microsoft.com/office/drawing/2014/main" id="{904D2E1D-743E-1647-8CDE-07DA78FAE747}"/>
              </a:ext>
            </a:extLst>
          </p:cNvPr>
          <p:cNvPicPr>
            <a:picLocks noChangeAspect="1"/>
          </p:cNvPicPr>
          <p:nvPr/>
        </p:nvPicPr>
        <p:blipFill>
          <a:blip r:embed="rId3"/>
          <a:stretch>
            <a:fillRect/>
          </a:stretch>
        </p:blipFill>
        <p:spPr>
          <a:xfrm>
            <a:off x="5351643" y="492573"/>
            <a:ext cx="6157902" cy="5880796"/>
          </a:xfrm>
          <a:prstGeom prst="rect">
            <a:avLst/>
          </a:prstGeom>
        </p:spPr>
      </p:pic>
    </p:spTree>
    <p:extLst>
      <p:ext uri="{BB962C8B-B14F-4D97-AF65-F5344CB8AC3E}">
        <p14:creationId xmlns:p14="http://schemas.microsoft.com/office/powerpoint/2010/main" val="1396187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fbeelding met plant&#10;&#10;Automatisch gegenereerde beschrijving">
            <a:extLst>
              <a:ext uri="{FF2B5EF4-FFF2-40B4-BE49-F238E27FC236}">
                <a16:creationId xmlns:a16="http://schemas.microsoft.com/office/drawing/2014/main" id="{B31D9FB6-7C59-4AFC-8C8A-10B0203B5AE0}"/>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37" name="Rectangle 3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FF6C932-6FC9-AC4F-9D41-097361A2D00B}"/>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GROW </a:t>
            </a:r>
            <a:r>
              <a:rPr lang="en-US" sz="5200" dirty="0" err="1">
                <a:solidFill>
                  <a:srgbClr val="FFFFFF"/>
                </a:solidFill>
              </a:rPr>
              <a:t>bij</a:t>
            </a:r>
            <a:r>
              <a:rPr lang="en-US" sz="5200" dirty="0">
                <a:solidFill>
                  <a:srgbClr val="FFFFFF"/>
                </a:solidFill>
              </a:rPr>
              <a:t> coaching</a:t>
            </a:r>
          </a:p>
        </p:txBody>
      </p:sp>
    </p:spTree>
    <p:extLst>
      <p:ext uri="{BB962C8B-B14F-4D97-AF65-F5344CB8AC3E}">
        <p14:creationId xmlns:p14="http://schemas.microsoft.com/office/powerpoint/2010/main" val="3155404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7ED28-533D-014C-883E-089510246CAE}"/>
              </a:ext>
            </a:extLst>
          </p:cNvPr>
          <p:cNvSpPr>
            <a:spLocks noGrp="1"/>
          </p:cNvSpPr>
          <p:nvPr>
            <p:ph type="title"/>
          </p:nvPr>
        </p:nvSpPr>
        <p:spPr>
          <a:xfrm>
            <a:off x="4495148" y="486184"/>
            <a:ext cx="7053384" cy="1325563"/>
          </a:xfrm>
        </p:spPr>
        <p:txBody>
          <a:bodyPr>
            <a:normAutofit/>
          </a:bodyPr>
          <a:lstStyle/>
          <a:p>
            <a:r>
              <a:rPr lang="nl-NL" dirty="0"/>
              <a:t>GROW model en doelen SMART maken</a:t>
            </a:r>
          </a:p>
        </p:txBody>
      </p:sp>
      <p:pic>
        <p:nvPicPr>
          <p:cNvPr id="7" name="Afbeelding 6">
            <a:extLst>
              <a:ext uri="{FF2B5EF4-FFF2-40B4-BE49-F238E27FC236}">
                <a16:creationId xmlns:a16="http://schemas.microsoft.com/office/drawing/2014/main" id="{AA18374A-FED3-9E43-93D2-01DF14FAD5C5}"/>
              </a:ext>
            </a:extLst>
          </p:cNvPr>
          <p:cNvPicPr>
            <a:picLocks noChangeAspect="1"/>
          </p:cNvPicPr>
          <p:nvPr/>
        </p:nvPicPr>
        <p:blipFill>
          <a:blip r:embed="rId2"/>
          <a:srcRect/>
          <a:stretch/>
        </p:blipFill>
        <p:spPr>
          <a:xfrm>
            <a:off x="4424369" y="3662237"/>
            <a:ext cx="7053385" cy="24595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pic>
        <p:nvPicPr>
          <p:cNvPr id="5" name="Afbeelding 4">
            <a:extLst>
              <a:ext uri="{FF2B5EF4-FFF2-40B4-BE49-F238E27FC236}">
                <a16:creationId xmlns:a16="http://schemas.microsoft.com/office/drawing/2014/main" id="{58C37F81-F706-6A40-BD00-29BA7568239C}"/>
              </a:ext>
            </a:extLst>
          </p:cNvPr>
          <p:cNvPicPr>
            <a:picLocks noChangeAspect="1"/>
          </p:cNvPicPr>
          <p:nvPr/>
        </p:nvPicPr>
        <p:blipFill>
          <a:blip r:embed="rId3"/>
          <a:stretch/>
        </p:blipFill>
        <p:spPr>
          <a:xfrm>
            <a:off x="767689" y="1148965"/>
            <a:ext cx="3644390" cy="2733293"/>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3" name="Tijdelijke aanduiding voor inhoud 2">
            <a:extLst>
              <a:ext uri="{FF2B5EF4-FFF2-40B4-BE49-F238E27FC236}">
                <a16:creationId xmlns:a16="http://schemas.microsoft.com/office/drawing/2014/main" id="{8A8CFB41-809E-9D4C-ADE7-1424C99710FD}"/>
              </a:ext>
            </a:extLst>
          </p:cNvPr>
          <p:cNvSpPr>
            <a:spLocks noGrp="1"/>
          </p:cNvSpPr>
          <p:nvPr>
            <p:ph idx="1"/>
          </p:nvPr>
        </p:nvSpPr>
        <p:spPr>
          <a:xfrm>
            <a:off x="6151294" y="1946684"/>
            <a:ext cx="5397237" cy="4351338"/>
          </a:xfrm>
        </p:spPr>
        <p:txBody>
          <a:bodyPr>
            <a:normAutofit/>
          </a:bodyPr>
          <a:lstStyle/>
          <a:p>
            <a:r>
              <a:rPr lang="nl-NL" sz="2400">
                <a:hlinkClick r:id="rId4"/>
              </a:rPr>
              <a:t>GROW model</a:t>
            </a:r>
            <a:endParaRPr lang="nl-NL" sz="2400"/>
          </a:p>
          <a:p>
            <a:r>
              <a:rPr lang="nl-NL" sz="2400">
                <a:hlinkClick r:id="rId5"/>
              </a:rPr>
              <a:t>SMART doelen</a:t>
            </a:r>
            <a:endParaRPr lang="nl-NL" sz="2400"/>
          </a:p>
          <a:p>
            <a:endParaRPr lang="nl-NL" sz="2400"/>
          </a:p>
        </p:txBody>
      </p:sp>
    </p:spTree>
    <p:extLst>
      <p:ext uri="{BB962C8B-B14F-4D97-AF65-F5344CB8AC3E}">
        <p14:creationId xmlns:p14="http://schemas.microsoft.com/office/powerpoint/2010/main" val="3516933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10;&#10;Automatisch gegenereerde beschrijving">
            <a:extLst>
              <a:ext uri="{FF2B5EF4-FFF2-40B4-BE49-F238E27FC236}">
                <a16:creationId xmlns:a16="http://schemas.microsoft.com/office/drawing/2014/main" id="{1512F8BD-59C0-6E49-83A2-4709CEA76A71}"/>
              </a:ext>
            </a:extLst>
          </p:cNvPr>
          <p:cNvPicPr>
            <a:picLocks noGrp="1" noChangeAspect="1"/>
          </p:cNvPicPr>
          <p:nvPr>
            <p:ph idx="1"/>
          </p:nvPr>
        </p:nvPicPr>
        <p:blipFill>
          <a:blip r:embed="rId2"/>
          <a:stretch>
            <a:fillRect/>
          </a:stretch>
        </p:blipFill>
        <p:spPr>
          <a:xfrm rot="5400000">
            <a:off x="2694938" y="1393349"/>
            <a:ext cx="5994401" cy="4495800"/>
          </a:xfrm>
        </p:spPr>
      </p:pic>
    </p:spTree>
    <p:extLst>
      <p:ext uri="{BB962C8B-B14F-4D97-AF65-F5344CB8AC3E}">
        <p14:creationId xmlns:p14="http://schemas.microsoft.com/office/powerpoint/2010/main" val="154976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en, tekening, doos, rood&#10;&#10;Automatisch gegenereerde beschrijving">
            <a:extLst>
              <a:ext uri="{FF2B5EF4-FFF2-40B4-BE49-F238E27FC236}">
                <a16:creationId xmlns:a16="http://schemas.microsoft.com/office/drawing/2014/main" id="{DDB276B7-45A4-B542-BE5A-5ACD21E1610D}"/>
              </a:ext>
            </a:extLst>
          </p:cNvPr>
          <p:cNvPicPr>
            <a:picLocks noChangeAspect="1"/>
          </p:cNvPicPr>
          <p:nvPr/>
        </p:nvPicPr>
        <p:blipFill>
          <a:blip r:embed="rId2"/>
          <a:stretch>
            <a:fillRect/>
          </a:stretch>
        </p:blipFill>
        <p:spPr>
          <a:xfrm>
            <a:off x="2938576" y="643467"/>
            <a:ext cx="6314847" cy="5571066"/>
          </a:xfrm>
          <a:prstGeom prst="rect">
            <a:avLst/>
          </a:prstGeom>
        </p:spPr>
      </p:pic>
    </p:spTree>
    <p:extLst>
      <p:ext uri="{BB962C8B-B14F-4D97-AF65-F5344CB8AC3E}">
        <p14:creationId xmlns:p14="http://schemas.microsoft.com/office/powerpoint/2010/main" val="230082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p:cNvSpPr>
            <a:spLocks noGrp="1"/>
          </p:cNvSpPr>
          <p:nvPr>
            <p:ph type="title"/>
          </p:nvPr>
        </p:nvSpPr>
        <p:spPr>
          <a:xfrm>
            <a:off x="6392598" y="640263"/>
            <a:ext cx="5221266" cy="1344975"/>
          </a:xfrm>
        </p:spPr>
        <p:txBody>
          <a:bodyPr vert="horz" lIns="91440" tIns="45720" rIns="91440" bIns="45720" rtlCol="0" anchor="ctr">
            <a:normAutofit fontScale="90000"/>
          </a:bodyPr>
          <a:lstStyle/>
          <a:p>
            <a:pPr algn="ctr"/>
            <a:r>
              <a:rPr lang="en-US" sz="4000" kern="1200" dirty="0" err="1">
                <a:solidFill>
                  <a:schemeClr val="tx1"/>
                </a:solidFill>
                <a:latin typeface="+mj-lt"/>
                <a:ea typeface="+mj-ea"/>
                <a:cs typeface="+mj-cs"/>
              </a:rPr>
              <a:t>Lesopdracht</a:t>
            </a:r>
            <a:r>
              <a:rPr lang="en-US" sz="4000" kern="1200" dirty="0">
                <a:solidFill>
                  <a:schemeClr val="tx1"/>
                </a:solidFill>
                <a:latin typeface="+mj-lt"/>
                <a:ea typeface="+mj-ea"/>
                <a:cs typeface="+mj-cs"/>
              </a:rPr>
              <a:t> : </a:t>
            </a:r>
            <a:r>
              <a:rPr lang="en-US" sz="4000" kern="1200" dirty="0" err="1">
                <a:solidFill>
                  <a:schemeClr val="tx1"/>
                </a:solidFill>
                <a:latin typeface="+mj-lt"/>
                <a:ea typeface="+mj-ea"/>
                <a:cs typeface="+mj-cs"/>
              </a:rPr>
              <a:t>Zooitje</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geregeld</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afval</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en</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grondstoffen</a:t>
            </a:r>
            <a:endParaRPr lang="en-US" sz="4000" kern="1200" dirty="0">
              <a:solidFill>
                <a:schemeClr val="tx1"/>
              </a:solidFill>
              <a:latin typeface="+mj-lt"/>
              <a:ea typeface="+mj-ea"/>
              <a:cs typeface="+mj-cs"/>
            </a:endParaRPr>
          </a:p>
        </p:txBody>
      </p:sp>
      <p:pic>
        <p:nvPicPr>
          <p:cNvPr id="1026" name="Picture 2" descr="Zootje Geregel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4632" y="2026538"/>
            <a:ext cx="5126736" cy="264947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6391903" y="2121763"/>
            <a:ext cx="5235490" cy="3773010"/>
          </a:xfrm>
          <a:prstGeom prst="rect">
            <a:avLst/>
          </a:prstGeom>
        </p:spPr>
        <p:txBody>
          <a:bodyPr vert="horz" lIns="91440" tIns="45720" rIns="91440" bIns="45720" rtlCol="0">
            <a:noAutofit/>
          </a:bodyPr>
          <a:lstStyle/>
          <a:p>
            <a:pPr>
              <a:lnSpc>
                <a:spcPct val="90000"/>
              </a:lnSpc>
              <a:spcAft>
                <a:spcPts val="600"/>
              </a:spcAft>
            </a:pPr>
            <a:r>
              <a:rPr lang="en-US" sz="1600" dirty="0" err="1"/>
              <a:t>Uitgangspunten</a:t>
            </a:r>
            <a:r>
              <a:rPr lang="en-US" sz="1600" dirty="0"/>
              <a:t>:</a:t>
            </a:r>
          </a:p>
          <a:p>
            <a:pPr marL="285750" indent="-228600">
              <a:lnSpc>
                <a:spcPct val="90000"/>
              </a:lnSpc>
              <a:spcAft>
                <a:spcPts val="600"/>
              </a:spcAft>
              <a:buFont typeface="Arial" panose="020B0604020202020204" pitchFamily="34" charset="0"/>
              <a:buChar char="•"/>
            </a:pPr>
            <a:r>
              <a:rPr lang="en-US" sz="1600" dirty="0"/>
              <a:t>Minder </a:t>
            </a:r>
            <a:r>
              <a:rPr lang="en-US" sz="1600" dirty="0" err="1"/>
              <a:t>kopen</a:t>
            </a:r>
            <a:endParaRPr lang="en-US" sz="1600" dirty="0"/>
          </a:p>
          <a:p>
            <a:pPr marL="285750" indent="-228600">
              <a:lnSpc>
                <a:spcPct val="90000"/>
              </a:lnSpc>
              <a:spcAft>
                <a:spcPts val="600"/>
              </a:spcAft>
              <a:buFont typeface="Arial" panose="020B0604020202020204" pitchFamily="34" charset="0"/>
              <a:buChar char="•"/>
            </a:pPr>
            <a:r>
              <a:rPr lang="en-US" sz="1600" dirty="0"/>
              <a:t>Slimmer </a:t>
            </a:r>
            <a:r>
              <a:rPr lang="en-US" sz="1600" dirty="0" err="1"/>
              <a:t>kiezen</a:t>
            </a:r>
            <a:endParaRPr lang="en-US" sz="1600" dirty="0"/>
          </a:p>
          <a:p>
            <a:pPr marL="285750" indent="-228600">
              <a:lnSpc>
                <a:spcPct val="90000"/>
              </a:lnSpc>
              <a:spcAft>
                <a:spcPts val="600"/>
              </a:spcAft>
              <a:buFont typeface="Arial" panose="020B0604020202020204" pitchFamily="34" charset="0"/>
              <a:buChar char="•"/>
            </a:pPr>
            <a:r>
              <a:rPr lang="en-US" sz="1600" dirty="0"/>
              <a:t>Langer </a:t>
            </a:r>
            <a:r>
              <a:rPr lang="en-US" sz="1600" dirty="0" err="1"/>
              <a:t>gebruiken</a:t>
            </a:r>
            <a:endParaRPr lang="en-US" sz="1600" dirty="0"/>
          </a:p>
          <a:p>
            <a:pPr marL="285750" indent="-228600">
              <a:lnSpc>
                <a:spcPct val="90000"/>
              </a:lnSpc>
              <a:spcAft>
                <a:spcPts val="600"/>
              </a:spcAft>
              <a:buFont typeface="Arial" panose="020B0604020202020204" pitchFamily="34" charset="0"/>
              <a:buChar char="•"/>
            </a:pPr>
            <a:r>
              <a:rPr lang="en-US" sz="1600" dirty="0" err="1"/>
              <a:t>Beter</a:t>
            </a:r>
            <a:r>
              <a:rPr lang="en-US" sz="1600" dirty="0"/>
              <a:t> </a:t>
            </a:r>
            <a:r>
              <a:rPr lang="en-US" sz="1600" dirty="0" err="1"/>
              <a:t>weggooien</a:t>
            </a:r>
            <a:endParaRPr lang="en-US" sz="1600" dirty="0"/>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err="1"/>
              <a:t>Lesopdracht</a:t>
            </a:r>
            <a:endParaRPr lang="en-US" sz="1600" dirty="0"/>
          </a:p>
          <a:p>
            <a:pPr marL="285750" indent="-228600">
              <a:lnSpc>
                <a:spcPct val="90000"/>
              </a:lnSpc>
              <a:spcAft>
                <a:spcPts val="600"/>
              </a:spcAft>
              <a:buFont typeface="Arial" panose="020B0604020202020204" pitchFamily="34" charset="0"/>
              <a:buChar char="•"/>
            </a:pPr>
            <a:r>
              <a:rPr lang="en-US" sz="1600" dirty="0"/>
              <a:t>Ga </a:t>
            </a:r>
            <a:r>
              <a:rPr lang="en-US" sz="1600" dirty="0" err="1"/>
              <a:t>naar</a:t>
            </a:r>
            <a:r>
              <a:rPr lang="en-US" sz="1600" dirty="0"/>
              <a:t> de </a:t>
            </a:r>
            <a:r>
              <a:rPr lang="en-US" sz="1600" dirty="0" err="1"/>
              <a:t>volgende</a:t>
            </a:r>
            <a:r>
              <a:rPr lang="en-US" sz="1600" dirty="0"/>
              <a:t> website: </a:t>
            </a:r>
            <a:r>
              <a:rPr lang="en-US" sz="1600" dirty="0">
                <a:hlinkClick r:id="rId3"/>
              </a:rPr>
              <a:t>https://www.zootjegeregeld.nl/</a:t>
            </a:r>
            <a:endParaRPr lang="en-US" sz="1600" dirty="0"/>
          </a:p>
          <a:p>
            <a:pPr marL="285750" indent="-228600">
              <a:lnSpc>
                <a:spcPct val="90000"/>
              </a:lnSpc>
              <a:spcAft>
                <a:spcPts val="600"/>
              </a:spcAft>
              <a:buFont typeface="Arial" panose="020B0604020202020204" pitchFamily="34" charset="0"/>
              <a:buChar char="•"/>
            </a:pPr>
            <a:r>
              <a:rPr lang="en-US" sz="1600" dirty="0" err="1"/>
              <a:t>Bekijk</a:t>
            </a:r>
            <a:r>
              <a:rPr lang="en-US" sz="1600" dirty="0"/>
              <a:t> de website</a:t>
            </a:r>
          </a:p>
          <a:p>
            <a:pPr marL="285750" indent="-228600">
              <a:lnSpc>
                <a:spcPct val="90000"/>
              </a:lnSpc>
              <a:spcAft>
                <a:spcPts val="600"/>
              </a:spcAft>
              <a:buFont typeface="Arial" panose="020B0604020202020204" pitchFamily="34" charset="0"/>
              <a:buChar char="•"/>
            </a:pPr>
            <a:r>
              <a:rPr lang="en-US" sz="1600" dirty="0"/>
              <a:t>Wat </a:t>
            </a:r>
            <a:r>
              <a:rPr lang="en-US" sz="1600" dirty="0" err="1"/>
              <a:t>spreekt</a:t>
            </a:r>
            <a:r>
              <a:rPr lang="en-US" sz="1600" dirty="0"/>
              <a:t> je het </a:t>
            </a:r>
            <a:r>
              <a:rPr lang="en-US" sz="1600" dirty="0" err="1"/>
              <a:t>meeste</a:t>
            </a:r>
            <a:r>
              <a:rPr lang="en-US" sz="1600" dirty="0"/>
              <a:t> </a:t>
            </a:r>
            <a:r>
              <a:rPr lang="en-US" sz="1600" dirty="0" err="1"/>
              <a:t>aan</a:t>
            </a:r>
            <a:r>
              <a:rPr lang="en-US" sz="1600" dirty="0"/>
              <a:t>?</a:t>
            </a:r>
          </a:p>
          <a:p>
            <a:pPr marL="285750" indent="-228600">
              <a:lnSpc>
                <a:spcPct val="90000"/>
              </a:lnSpc>
              <a:spcAft>
                <a:spcPts val="600"/>
              </a:spcAft>
              <a:buFont typeface="Arial" panose="020B0604020202020204" pitchFamily="34" charset="0"/>
              <a:buChar char="•"/>
            </a:pPr>
            <a:r>
              <a:rPr lang="en-US" sz="1600" dirty="0"/>
              <a:t>Ga op </a:t>
            </a:r>
            <a:r>
              <a:rPr lang="en-US" sz="1600" dirty="0" err="1"/>
              <a:t>zoek</a:t>
            </a:r>
            <a:r>
              <a:rPr lang="en-US" sz="1600" dirty="0"/>
              <a:t> </a:t>
            </a:r>
            <a:r>
              <a:rPr lang="en-US" sz="1600" dirty="0" err="1"/>
              <a:t>naar</a:t>
            </a:r>
            <a:r>
              <a:rPr lang="en-US" sz="1600" dirty="0"/>
              <a:t> </a:t>
            </a:r>
            <a:r>
              <a:rPr lang="en-US" sz="1600" dirty="0" err="1"/>
              <a:t>meer</a:t>
            </a:r>
            <a:r>
              <a:rPr lang="en-US" sz="1600" dirty="0"/>
              <a:t> </a:t>
            </a:r>
            <a:r>
              <a:rPr lang="en-US" sz="1600" dirty="0" err="1"/>
              <a:t>artikelen</a:t>
            </a:r>
            <a:r>
              <a:rPr lang="en-US" sz="1600" dirty="0"/>
              <a:t> over </a:t>
            </a:r>
            <a:r>
              <a:rPr lang="en-US" sz="1600" dirty="0" err="1"/>
              <a:t>dit</a:t>
            </a:r>
            <a:r>
              <a:rPr lang="en-US" sz="1600" dirty="0"/>
              <a:t> </a:t>
            </a:r>
            <a:r>
              <a:rPr lang="en-US" sz="1600" dirty="0" err="1"/>
              <a:t>onderwerp</a:t>
            </a:r>
            <a:r>
              <a:rPr lang="en-US" sz="1600" dirty="0"/>
              <a:t>.</a:t>
            </a:r>
          </a:p>
          <a:p>
            <a:pPr marL="285750" indent="-228600">
              <a:lnSpc>
                <a:spcPct val="90000"/>
              </a:lnSpc>
              <a:spcAft>
                <a:spcPts val="600"/>
              </a:spcAft>
              <a:buFont typeface="Arial" panose="020B0604020202020204" pitchFamily="34" charset="0"/>
              <a:buChar char="•"/>
            </a:pPr>
            <a:r>
              <a:rPr lang="en-US" sz="1600" dirty="0" err="1"/>
              <a:t>Deel</a:t>
            </a:r>
            <a:r>
              <a:rPr lang="en-US" sz="1600" dirty="0"/>
              <a:t> </a:t>
            </a:r>
            <a:r>
              <a:rPr lang="en-US" sz="1600" dirty="0" err="1"/>
              <a:t>dit</a:t>
            </a:r>
            <a:r>
              <a:rPr lang="en-US" sz="1600" dirty="0"/>
              <a:t> met je </a:t>
            </a:r>
            <a:r>
              <a:rPr lang="en-US" sz="1600" dirty="0" err="1"/>
              <a:t>medestudenten</a:t>
            </a:r>
            <a:endParaRPr lang="en-US" sz="1600" dirty="0"/>
          </a:p>
        </p:txBody>
      </p:sp>
    </p:spTree>
    <p:extLst>
      <p:ext uri="{BB962C8B-B14F-4D97-AF65-F5344CB8AC3E}">
        <p14:creationId xmlns:p14="http://schemas.microsoft.com/office/powerpoint/2010/main" val="214743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947FCFC-E859-8446-9116-C44E99ADCB06}"/>
              </a:ext>
            </a:extLst>
          </p:cNvPr>
          <p:cNvSpPr>
            <a:spLocks noGrp="1"/>
          </p:cNvSpPr>
          <p:nvPr>
            <p:ph type="title"/>
          </p:nvPr>
        </p:nvSpPr>
        <p:spPr>
          <a:xfrm>
            <a:off x="6094105" y="802955"/>
            <a:ext cx="4977976" cy="1454051"/>
          </a:xfrm>
        </p:spPr>
        <p:txBody>
          <a:bodyPr>
            <a:normAutofit/>
          </a:bodyPr>
          <a:lstStyle/>
          <a:p>
            <a:r>
              <a:rPr lang="nl-NL">
                <a:solidFill>
                  <a:srgbClr val="000000"/>
                </a:solidFill>
              </a:rPr>
              <a:t>Duurzaam verpakken</a:t>
            </a:r>
          </a:p>
        </p:txBody>
      </p:sp>
      <p:sp>
        <p:nvSpPr>
          <p:cNvPr id="2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oos">
            <a:extLst>
              <a:ext uri="{FF2B5EF4-FFF2-40B4-BE49-F238E27FC236}">
                <a16:creationId xmlns:a16="http://schemas.microsoft.com/office/drawing/2014/main" id="{945387E6-1659-4F28-B706-DFF61CE92C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F8F34825-E9F2-6248-867C-1B7480496B63}"/>
              </a:ext>
            </a:extLst>
          </p:cNvPr>
          <p:cNvSpPr>
            <a:spLocks noGrp="1"/>
          </p:cNvSpPr>
          <p:nvPr>
            <p:ph idx="1"/>
          </p:nvPr>
        </p:nvSpPr>
        <p:spPr>
          <a:xfrm>
            <a:off x="6090574" y="2421682"/>
            <a:ext cx="4977578" cy="3639289"/>
          </a:xfrm>
        </p:spPr>
        <p:txBody>
          <a:bodyPr anchor="ctr">
            <a:normAutofit/>
          </a:bodyPr>
          <a:lstStyle/>
          <a:p>
            <a:r>
              <a:rPr lang="nl-NL" sz="2000">
                <a:solidFill>
                  <a:srgbClr val="000000"/>
                </a:solidFill>
              </a:rPr>
              <a:t>Het ontwikkelen van succesvolle duurzame verpakkingen vraagt ook dat je bijvoorbeeld kijkt naar het verpakkingsproces en de logistiek, naar het aankoop- en weggooigedrag van je klanten en naar de verpakkings- en duurzaamheidsstrategie van jouw bedrijf. </a:t>
            </a:r>
          </a:p>
        </p:txBody>
      </p:sp>
    </p:spTree>
    <p:extLst>
      <p:ext uri="{BB962C8B-B14F-4D97-AF65-F5344CB8AC3E}">
        <p14:creationId xmlns:p14="http://schemas.microsoft.com/office/powerpoint/2010/main" val="387583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600264" y="556994"/>
            <a:ext cx="4753535" cy="1672499"/>
          </a:xfrm>
        </p:spPr>
        <p:txBody>
          <a:bodyPr>
            <a:normAutofit/>
          </a:bodyPr>
          <a:lstStyle/>
          <a:p>
            <a:r>
              <a:rPr lang="nl-NL" sz="4000"/>
              <a:t>Verpakkingen</a:t>
            </a:r>
          </a:p>
        </p:txBody>
      </p:sp>
      <p:pic>
        <p:nvPicPr>
          <p:cNvPr id="5" name="Afbeelding 4"/>
          <p:cNvPicPr>
            <a:picLocks noChangeAspect="1"/>
          </p:cNvPicPr>
          <p:nvPr/>
        </p:nvPicPr>
        <p:blipFill rotWithShape="1">
          <a:blip r:embed="rId2"/>
          <a:srcRect l="4994" r="4993" b="-1"/>
          <a:stretch/>
        </p:blipFill>
        <p:spPr>
          <a:xfrm>
            <a:off x="-4642" y="10"/>
            <a:ext cx="3006061" cy="3339639"/>
          </a:xfrm>
          <a:prstGeom prst="rect">
            <a:avLst/>
          </a:prstGeom>
        </p:spPr>
      </p:pic>
      <p:pic>
        <p:nvPicPr>
          <p:cNvPr id="6" name="Afbeelding 5"/>
          <p:cNvPicPr>
            <a:picLocks noChangeAspect="1"/>
          </p:cNvPicPr>
          <p:nvPr/>
        </p:nvPicPr>
        <p:blipFill rotWithShape="1">
          <a:blip r:embed="rId3"/>
          <a:srcRect l="9705" r="731" b="-1"/>
          <a:stretch/>
        </p:blipFill>
        <p:spPr>
          <a:xfrm>
            <a:off x="3198068" y="10"/>
            <a:ext cx="2991088" cy="3339639"/>
          </a:xfrm>
          <a:prstGeom prst="rect">
            <a:avLst/>
          </a:prstGeom>
        </p:spPr>
      </p:pic>
      <p:pic>
        <p:nvPicPr>
          <p:cNvPr id="4" name="Afbeelding 3"/>
          <p:cNvPicPr>
            <a:picLocks noChangeAspect="1"/>
          </p:cNvPicPr>
          <p:nvPr/>
        </p:nvPicPr>
        <p:blipFill rotWithShape="1">
          <a:blip r:embed="rId4"/>
          <a:srcRect l="7467" r="11862" b="-1"/>
          <a:stretch/>
        </p:blipFill>
        <p:spPr>
          <a:xfrm>
            <a:off x="-2" y="3518351"/>
            <a:ext cx="6189158" cy="3339649"/>
          </a:xfrm>
          <a:prstGeom prst="rect">
            <a:avLst/>
          </a:prstGeom>
        </p:spPr>
      </p:pic>
      <p:sp>
        <p:nvSpPr>
          <p:cNvPr id="3" name="Tijdelijke aanduiding voor inhoud 2"/>
          <p:cNvSpPr>
            <a:spLocks noGrp="1"/>
          </p:cNvSpPr>
          <p:nvPr>
            <p:ph idx="1"/>
          </p:nvPr>
        </p:nvSpPr>
        <p:spPr>
          <a:xfrm>
            <a:off x="6600265" y="2413645"/>
            <a:ext cx="4753534" cy="3694734"/>
          </a:xfrm>
        </p:spPr>
        <p:txBody>
          <a:bodyPr>
            <a:normAutofit/>
          </a:bodyPr>
          <a:lstStyle/>
          <a:p>
            <a:r>
              <a:rPr lang="nl-NL" sz="2000"/>
              <a:t>Duurzame verpakkingen als  markteringsstrategie? </a:t>
            </a:r>
          </a:p>
          <a:p>
            <a:r>
              <a:rPr lang="nl-NL" sz="2000">
                <a:hlinkClick r:id="rId5"/>
              </a:rPr>
              <a:t>https://www.voordewereldvanmorgen.nl/duurzame-blogs/5x-innovatieve-verpakkingen</a:t>
            </a:r>
            <a:endParaRPr lang="nl-NL" sz="2000"/>
          </a:p>
          <a:p>
            <a:r>
              <a:rPr lang="nl-NL" sz="2000">
                <a:hlinkClick r:id="rId6"/>
              </a:rPr>
              <a:t>https://www.ah.nl/over-ah/duurzaamheid/verpakkingen</a:t>
            </a:r>
            <a:endParaRPr lang="nl-NL" sz="2000"/>
          </a:p>
          <a:p>
            <a:r>
              <a:rPr lang="nl-NL" sz="2000"/>
              <a:t>Link voedselverspilling en verpakkingen.</a:t>
            </a:r>
            <a:endParaRPr lang="nl-NL" sz="2000" dirty="0"/>
          </a:p>
        </p:txBody>
      </p:sp>
    </p:spTree>
    <p:extLst>
      <p:ext uri="{BB962C8B-B14F-4D97-AF65-F5344CB8AC3E}">
        <p14:creationId xmlns:p14="http://schemas.microsoft.com/office/powerpoint/2010/main" val="257253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loud, foto shutterstock">
            <a:extLst>
              <a:ext uri="{FF2B5EF4-FFF2-40B4-BE49-F238E27FC236}">
                <a16:creationId xmlns:a16="http://schemas.microsoft.com/office/drawing/2014/main" id="{3EA7108D-38FA-FB43-A41E-6668F68178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8" r="430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047DB201-A805-2547-B8DF-22F1BDA02A2E}"/>
              </a:ext>
            </a:extLst>
          </p:cNvPr>
          <p:cNvSpPr>
            <a:spLocks noGrp="1"/>
          </p:cNvSpPr>
          <p:nvPr>
            <p:ph type="title"/>
          </p:nvPr>
        </p:nvSpPr>
        <p:spPr>
          <a:xfrm>
            <a:off x="709448" y="1913950"/>
            <a:ext cx="4204137" cy="1342754"/>
          </a:xfrm>
        </p:spPr>
        <p:txBody>
          <a:bodyPr>
            <a:normAutofit/>
          </a:bodyPr>
          <a:lstStyle/>
          <a:p>
            <a:pPr algn="ctr"/>
            <a:r>
              <a:rPr lang="nl-NL" sz="3600" dirty="0"/>
              <a:t>Voorbeelden</a:t>
            </a:r>
            <a:br>
              <a:rPr lang="nl-NL" sz="3600" dirty="0"/>
            </a:br>
            <a:r>
              <a:rPr lang="nl-NL" sz="3600" dirty="0"/>
              <a:t>SMART Industrie</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07B99F2-E488-E04F-9398-2CED933F01CE}"/>
              </a:ext>
            </a:extLst>
          </p:cNvPr>
          <p:cNvSpPr>
            <a:spLocks noGrp="1"/>
          </p:cNvSpPr>
          <p:nvPr>
            <p:ph idx="1"/>
          </p:nvPr>
        </p:nvSpPr>
        <p:spPr>
          <a:xfrm>
            <a:off x="525516" y="3417573"/>
            <a:ext cx="4593021" cy="2619839"/>
          </a:xfrm>
        </p:spPr>
        <p:txBody>
          <a:bodyPr anchor="ctr">
            <a:normAutofit/>
          </a:bodyPr>
          <a:lstStyle/>
          <a:p>
            <a:r>
              <a:rPr lang="nl-NL" altLang="nl-NL" sz="1800">
                <a:latin typeface="Arial" panose="020B0604020202020204" pitchFamily="34" charset="0"/>
                <a:cs typeface="Arial" panose="020B0604020202020204" pitchFamily="34" charset="0"/>
              </a:rPr>
              <a:t>De digitalisering van de productiesectoren neemt wereldwijd toe en heeft zelfs zo'n grote impact dat het al de vierde industriële revolutie wordt genoemd. Ook de bedrijven in de voedingsindustrie hebben te maken met nieuwe ontwikkelingen op o.a. het gebied van big data, robotica, mobiel internet en 3D-printing</a:t>
            </a:r>
            <a:endParaRPr lang="nl-NL" altLang="nl-NL" sz="1800">
              <a:latin typeface="Arial" panose="020B0604020202020204" pitchFamily="34" charset="0"/>
            </a:endParaRPr>
          </a:p>
          <a:p>
            <a:endParaRPr lang="nl-NL" sz="1800"/>
          </a:p>
        </p:txBody>
      </p:sp>
      <p:pic>
        <p:nvPicPr>
          <p:cNvPr id="5" name="Afbeelding 4">
            <a:extLst>
              <a:ext uri="{FF2B5EF4-FFF2-40B4-BE49-F238E27FC236}">
                <a16:creationId xmlns:a16="http://schemas.microsoft.com/office/drawing/2014/main" id="{A4B99C1F-CF01-6E49-B7BF-8AD32DD1C6C7}"/>
              </a:ext>
            </a:extLst>
          </p:cNvPr>
          <p:cNvPicPr>
            <a:picLocks noChangeAspect="1"/>
          </p:cNvPicPr>
          <p:nvPr/>
        </p:nvPicPr>
        <p:blipFill>
          <a:blip r:embed="rId3"/>
          <a:stretch>
            <a:fillRect/>
          </a:stretch>
        </p:blipFill>
        <p:spPr>
          <a:xfrm>
            <a:off x="0" y="0"/>
            <a:ext cx="12192000" cy="6858000"/>
          </a:xfrm>
          <a:prstGeom prst="rect">
            <a:avLst/>
          </a:prstGeom>
        </p:spPr>
      </p:pic>
      <p:sp>
        <p:nvSpPr>
          <p:cNvPr id="6" name="Rechthoek 5">
            <a:extLst>
              <a:ext uri="{FF2B5EF4-FFF2-40B4-BE49-F238E27FC236}">
                <a16:creationId xmlns:a16="http://schemas.microsoft.com/office/drawing/2014/main" id="{B92F29C4-96E8-2142-B572-F088FA855892}"/>
              </a:ext>
            </a:extLst>
          </p:cNvPr>
          <p:cNvSpPr/>
          <p:nvPr/>
        </p:nvSpPr>
        <p:spPr>
          <a:xfrm>
            <a:off x="3777205" y="581487"/>
            <a:ext cx="6096000" cy="369332"/>
          </a:xfrm>
          <a:prstGeom prst="rect">
            <a:avLst/>
          </a:prstGeom>
        </p:spPr>
        <p:txBody>
          <a:bodyPr>
            <a:spAutoFit/>
          </a:bodyPr>
          <a:lstStyle/>
          <a:p>
            <a:endParaRPr lang="nl-NL" dirty="0"/>
          </a:p>
        </p:txBody>
      </p:sp>
      <p:pic>
        <p:nvPicPr>
          <p:cNvPr id="10" name="Afbeelding 9">
            <a:extLst>
              <a:ext uri="{FF2B5EF4-FFF2-40B4-BE49-F238E27FC236}">
                <a16:creationId xmlns:a16="http://schemas.microsoft.com/office/drawing/2014/main" id="{9A58F43F-3F55-A44D-B810-8059FE0D85D8}"/>
              </a:ext>
            </a:extLst>
          </p:cNvPr>
          <p:cNvPicPr>
            <a:picLocks noChangeAspect="1"/>
          </p:cNvPicPr>
          <p:nvPr/>
        </p:nvPicPr>
        <p:blipFill>
          <a:blip r:embed="rId3"/>
          <a:stretch>
            <a:fillRect/>
          </a:stretch>
        </p:blipFill>
        <p:spPr>
          <a:xfrm>
            <a:off x="0" y="324092"/>
            <a:ext cx="12192000" cy="6858000"/>
          </a:xfrm>
          <a:prstGeom prst="rect">
            <a:avLst/>
          </a:prstGeom>
        </p:spPr>
      </p:pic>
      <p:sp>
        <p:nvSpPr>
          <p:cNvPr id="7" name="Rechthoek 6">
            <a:extLst>
              <a:ext uri="{FF2B5EF4-FFF2-40B4-BE49-F238E27FC236}">
                <a16:creationId xmlns:a16="http://schemas.microsoft.com/office/drawing/2014/main" id="{5FCFA226-0ADF-E344-86A3-D40756D06D96}"/>
              </a:ext>
            </a:extLst>
          </p:cNvPr>
          <p:cNvSpPr/>
          <p:nvPr/>
        </p:nvSpPr>
        <p:spPr>
          <a:xfrm>
            <a:off x="1739704" y="6047568"/>
            <a:ext cx="6096000" cy="923330"/>
          </a:xfrm>
          <a:prstGeom prst="rect">
            <a:avLst/>
          </a:prstGeom>
        </p:spPr>
        <p:txBody>
          <a:bodyPr>
            <a:spAutoFit/>
          </a:bodyPr>
          <a:lstStyle/>
          <a:p>
            <a:r>
              <a:rPr lang="nl-NL" dirty="0">
                <a:hlinkClick r:id="rId4"/>
              </a:rPr>
              <a:t>https://www.groenkennisnet.nl/nl/groenkennisnet/dossier/dossier-innovatie-in-de-voedingsindustrie.htm</a:t>
            </a:r>
            <a:endParaRPr lang="nl-NL" dirty="0"/>
          </a:p>
          <a:p>
            <a:endParaRPr lang="nl-NL" dirty="0"/>
          </a:p>
        </p:txBody>
      </p:sp>
    </p:spTree>
    <p:extLst>
      <p:ext uri="{BB962C8B-B14F-4D97-AF65-F5344CB8AC3E}">
        <p14:creationId xmlns:p14="http://schemas.microsoft.com/office/powerpoint/2010/main" val="320927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Tijdelijke aanduiding voor inhoud 10"/>
          <p:cNvPicPr>
            <a:picLocks noGrp="1" noChangeAspect="1"/>
          </p:cNvPicPr>
          <p:nvPr>
            <p:ph idx="1"/>
          </p:nvPr>
        </p:nvPicPr>
        <p:blipFill rotWithShape="1">
          <a:blip r:embed="rId2"/>
          <a:srcRect r="10221" b="-1"/>
          <a:stretch/>
        </p:blipFill>
        <p:spPr>
          <a:xfrm>
            <a:off x="-1" y="10"/>
            <a:ext cx="12192000" cy="685799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F8DB2CEB-0BA8-7A41-8CD7-098D0C9BC825}"/>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err="1"/>
              <a:t>Voorbeelden</a:t>
            </a:r>
            <a:r>
              <a:rPr lang="en-US" sz="3600" dirty="0"/>
              <a:t> </a:t>
            </a:r>
            <a:r>
              <a:rPr lang="en-US" sz="3600" dirty="0" err="1"/>
              <a:t>verpakkingen</a:t>
            </a:r>
            <a:endParaRPr lang="en-US" sz="3600" dirty="0"/>
          </a:p>
        </p:txBody>
      </p:sp>
      <p:cxnSp>
        <p:nvCxnSpPr>
          <p:cNvPr id="21" name="Straight Connector 2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Rechthoek 4">
            <a:extLst>
              <a:ext uri="{FF2B5EF4-FFF2-40B4-BE49-F238E27FC236}">
                <a16:creationId xmlns:a16="http://schemas.microsoft.com/office/drawing/2014/main" id="{26DB660F-7361-6747-B48B-CC24F0CFDECE}"/>
              </a:ext>
            </a:extLst>
          </p:cNvPr>
          <p:cNvSpPr/>
          <p:nvPr/>
        </p:nvSpPr>
        <p:spPr>
          <a:xfrm>
            <a:off x="525516" y="3417573"/>
            <a:ext cx="4593021" cy="2619839"/>
          </a:xfrm>
          <a:prstGeom prst="rect">
            <a:avLst/>
          </a:prstGeom>
        </p:spPr>
        <p:txBody>
          <a:bodyPr vert="horz" lIns="91440" tIns="45720" rIns="91440" bIns="45720" rtlCol="0" anchor="ctr">
            <a:normAutofit/>
          </a:bodyPr>
          <a:lstStyle/>
          <a:p>
            <a:pPr>
              <a:lnSpc>
                <a:spcPct val="90000"/>
              </a:lnSpc>
              <a:spcAft>
                <a:spcPts val="600"/>
              </a:spcAft>
            </a:pPr>
            <a:r>
              <a:rPr lang="en-US" dirty="0"/>
              <a:t>De </a:t>
            </a:r>
            <a:r>
              <a:rPr lang="en-US" dirty="0" err="1"/>
              <a:t>verpakking</a:t>
            </a:r>
            <a:r>
              <a:rPr lang="en-US" dirty="0"/>
              <a:t> </a:t>
            </a:r>
            <a:r>
              <a:rPr lang="en-US" dirty="0" err="1"/>
              <a:t>biedt</a:t>
            </a:r>
            <a:r>
              <a:rPr lang="en-US" dirty="0"/>
              <a:t> </a:t>
            </a:r>
            <a:r>
              <a:rPr lang="en-US" dirty="0" err="1"/>
              <a:t>meer</a:t>
            </a:r>
            <a:r>
              <a:rPr lang="en-US" dirty="0"/>
              <a:t> dan </a:t>
            </a:r>
            <a:r>
              <a:rPr lang="en-US" dirty="0" err="1"/>
              <a:t>alleen</a:t>
            </a:r>
            <a:r>
              <a:rPr lang="en-US" dirty="0"/>
              <a:t> de </a:t>
            </a:r>
            <a:r>
              <a:rPr lang="en-US" dirty="0" err="1"/>
              <a:t>bescherming</a:t>
            </a:r>
            <a:r>
              <a:rPr lang="en-US" dirty="0"/>
              <a:t> van </a:t>
            </a:r>
            <a:r>
              <a:rPr lang="en-US" dirty="0" err="1"/>
              <a:t>een</a:t>
            </a:r>
            <a:r>
              <a:rPr lang="en-US" dirty="0"/>
              <a:t> product. Het </a:t>
            </a:r>
            <a:r>
              <a:rPr lang="en-US" dirty="0" err="1"/>
              <a:t>mondiale</a:t>
            </a:r>
            <a:r>
              <a:rPr lang="en-US" dirty="0"/>
              <a:t> </a:t>
            </a:r>
            <a:r>
              <a:rPr lang="en-US" dirty="0" err="1"/>
              <a:t>afvaldilemma</a:t>
            </a:r>
            <a:r>
              <a:rPr lang="en-US" dirty="0"/>
              <a:t>, de </a:t>
            </a:r>
            <a:r>
              <a:rPr lang="en-US" dirty="0" err="1"/>
              <a:t>toenemende</a:t>
            </a:r>
            <a:r>
              <a:rPr lang="en-US" dirty="0"/>
              <a:t> </a:t>
            </a:r>
            <a:r>
              <a:rPr lang="en-US" dirty="0" err="1"/>
              <a:t>vraag</a:t>
            </a:r>
            <a:r>
              <a:rPr lang="en-US" dirty="0"/>
              <a:t> </a:t>
            </a:r>
            <a:r>
              <a:rPr lang="en-US" dirty="0" err="1"/>
              <a:t>naar</a:t>
            </a:r>
            <a:r>
              <a:rPr lang="en-US" dirty="0"/>
              <a:t> </a:t>
            </a:r>
            <a:r>
              <a:rPr lang="en-US" dirty="0" err="1"/>
              <a:t>vers</a:t>
            </a:r>
            <a:r>
              <a:rPr lang="en-US" dirty="0"/>
              <a:t> </a:t>
            </a:r>
            <a:r>
              <a:rPr lang="en-US" dirty="0" err="1"/>
              <a:t>eten</a:t>
            </a:r>
            <a:r>
              <a:rPr lang="en-US" dirty="0"/>
              <a:t> </a:t>
            </a:r>
            <a:r>
              <a:rPr lang="en-US" dirty="0" err="1"/>
              <a:t>en</a:t>
            </a:r>
            <a:r>
              <a:rPr lang="en-US" dirty="0"/>
              <a:t> </a:t>
            </a:r>
            <a:r>
              <a:rPr lang="en-US" dirty="0" err="1"/>
              <a:t>uitdagingen</a:t>
            </a:r>
            <a:r>
              <a:rPr lang="en-US" dirty="0"/>
              <a:t> op het </a:t>
            </a:r>
            <a:r>
              <a:rPr lang="en-US" dirty="0" err="1"/>
              <a:t>gebied</a:t>
            </a:r>
            <a:r>
              <a:rPr lang="en-US" dirty="0"/>
              <a:t> van </a:t>
            </a:r>
            <a:r>
              <a:rPr lang="en-US" dirty="0" err="1"/>
              <a:t>vervoer</a:t>
            </a:r>
            <a:r>
              <a:rPr lang="en-US" dirty="0"/>
              <a:t> </a:t>
            </a:r>
            <a:r>
              <a:rPr lang="en-US" dirty="0" err="1"/>
              <a:t>leiden</a:t>
            </a:r>
            <a:r>
              <a:rPr lang="en-US" dirty="0"/>
              <a:t> tot </a:t>
            </a:r>
            <a:r>
              <a:rPr lang="en-US" dirty="0" err="1"/>
              <a:t>veel</a:t>
            </a:r>
            <a:r>
              <a:rPr lang="en-US" dirty="0"/>
              <a:t> </a:t>
            </a:r>
            <a:r>
              <a:rPr lang="en-US" dirty="0" err="1"/>
              <a:t>innovaties</a:t>
            </a:r>
            <a:r>
              <a:rPr lang="en-US" dirty="0"/>
              <a:t> die </a:t>
            </a:r>
            <a:r>
              <a:rPr lang="en-US" dirty="0" err="1"/>
              <a:t>verpakkingen</a:t>
            </a:r>
            <a:r>
              <a:rPr lang="en-US" dirty="0"/>
              <a:t> </a:t>
            </a:r>
            <a:r>
              <a:rPr lang="en-US" dirty="0" err="1"/>
              <a:t>duurzamer</a:t>
            </a:r>
            <a:r>
              <a:rPr lang="en-US" dirty="0"/>
              <a:t> </a:t>
            </a:r>
            <a:r>
              <a:rPr lang="en-US" dirty="0" err="1"/>
              <a:t>en</a:t>
            </a:r>
            <a:r>
              <a:rPr lang="en-US" dirty="0"/>
              <a:t> </a:t>
            </a:r>
            <a:r>
              <a:rPr lang="en-US" dirty="0" err="1"/>
              <a:t>efficiënter</a:t>
            </a:r>
            <a:r>
              <a:rPr lang="en-US" dirty="0"/>
              <a:t> </a:t>
            </a:r>
            <a:r>
              <a:rPr lang="en-US" dirty="0" err="1"/>
              <a:t>maken</a:t>
            </a:r>
            <a:r>
              <a:rPr lang="en-US" dirty="0"/>
              <a:t>.</a:t>
            </a:r>
          </a:p>
          <a:p>
            <a:pPr indent="-228600">
              <a:lnSpc>
                <a:spcPct val="90000"/>
              </a:lnSpc>
              <a:spcAft>
                <a:spcPts val="600"/>
              </a:spcAft>
              <a:buFont typeface="Arial" panose="020B0604020202020204" pitchFamily="34" charset="0"/>
              <a:buChar char="•"/>
            </a:pPr>
            <a:endParaRPr lang="en-US" dirty="0"/>
          </a:p>
        </p:txBody>
      </p:sp>
      <p:sp>
        <p:nvSpPr>
          <p:cNvPr id="7" name="Tijdelijke aanduiding voor inhoud 5"/>
          <p:cNvSpPr txBox="1">
            <a:spLocks/>
          </p:cNvSpPr>
          <p:nvPr/>
        </p:nvSpPr>
        <p:spPr>
          <a:xfrm>
            <a:off x="4028149" y="2160589"/>
            <a:ext cx="418403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nl-NL" dirty="0"/>
          </a:p>
        </p:txBody>
      </p:sp>
      <p:sp>
        <p:nvSpPr>
          <p:cNvPr id="14" name="Tekstvak 13"/>
          <p:cNvSpPr txBox="1"/>
          <p:nvPr/>
        </p:nvSpPr>
        <p:spPr>
          <a:xfrm>
            <a:off x="7945943" y="2995749"/>
            <a:ext cx="3375200" cy="369332"/>
          </a:xfrm>
          <a:prstGeom prst="rect">
            <a:avLst/>
          </a:prstGeom>
          <a:noFill/>
        </p:spPr>
        <p:txBody>
          <a:bodyPr wrap="square" rtlCol="0">
            <a:spAutoFit/>
          </a:bodyPr>
          <a:lstStyle/>
          <a:p>
            <a:pPr>
              <a:spcAft>
                <a:spcPts val="600"/>
              </a:spcAft>
            </a:pPr>
            <a:r>
              <a:rPr lang="nl-NL" dirty="0">
                <a:latin typeface="Arial" panose="020B0604020202020204" pitchFamily="34" charset="0"/>
                <a:cs typeface="Arial" panose="020B0604020202020204" pitchFamily="34" charset="0"/>
              </a:rPr>
              <a:t>.</a:t>
            </a:r>
            <a:endParaRPr 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15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667E521-2ADC-5748-9C4F-AF2FA9306D7A}"/>
              </a:ext>
            </a:extLst>
          </p:cNvPr>
          <p:cNvPicPr>
            <a:picLocks noChangeAspect="1"/>
          </p:cNvPicPr>
          <p:nvPr/>
        </p:nvPicPr>
        <p:blipFill rotWithShape="1">
          <a:blip r:embed="rId2"/>
          <a:srcRect l="1728" r="16049" b="-1"/>
          <a:stretch/>
        </p:blipFill>
        <p:spPr>
          <a:xfrm flipH="1">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 name="Titel 4">
            <a:extLst>
              <a:ext uri="{FF2B5EF4-FFF2-40B4-BE49-F238E27FC236}">
                <a16:creationId xmlns:a16="http://schemas.microsoft.com/office/drawing/2014/main" id="{F67F8C34-1E37-8C4B-9B1A-65997AC4C796}"/>
              </a:ext>
            </a:extLst>
          </p:cNvPr>
          <p:cNvSpPr>
            <a:spLocks noGrp="1"/>
          </p:cNvSpPr>
          <p:nvPr>
            <p:ph type="title"/>
          </p:nvPr>
        </p:nvSpPr>
        <p:spPr>
          <a:xfrm>
            <a:off x="709448" y="1913950"/>
            <a:ext cx="4204137" cy="1342754"/>
          </a:xfrm>
        </p:spPr>
        <p:txBody>
          <a:bodyPr>
            <a:normAutofit/>
          </a:bodyPr>
          <a:lstStyle/>
          <a:p>
            <a:pPr algn="ctr"/>
            <a:r>
              <a:rPr lang="nl-NL" sz="3600" dirty="0">
                <a:latin typeface="Arial" panose="020B0604020202020204" pitchFamily="34" charset="0"/>
                <a:cs typeface="Arial" panose="020B0604020202020204" pitchFamily="34" charset="0"/>
              </a:rPr>
              <a:t>Voorbeelden</a:t>
            </a:r>
            <a:br>
              <a:rPr lang="nl-NL" sz="3600" dirty="0">
                <a:latin typeface="Arial" panose="020B0604020202020204" pitchFamily="34" charset="0"/>
                <a:cs typeface="Arial" panose="020B0604020202020204" pitchFamily="34" charset="0"/>
              </a:rPr>
            </a:br>
            <a:r>
              <a:rPr lang="nl-NL" sz="3600" dirty="0">
                <a:latin typeface="Arial" panose="020B0604020202020204" pitchFamily="34" charset="0"/>
                <a:cs typeface="Arial" panose="020B0604020202020204" pitchFamily="34" charset="0"/>
              </a:rPr>
              <a:t>Eiwitten</a:t>
            </a:r>
            <a:endParaRPr lang="nl-NL" sz="3600" dirty="0"/>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ijdelijke aanduiding voor inhoud 5">
            <a:extLst>
              <a:ext uri="{FF2B5EF4-FFF2-40B4-BE49-F238E27FC236}">
                <a16:creationId xmlns:a16="http://schemas.microsoft.com/office/drawing/2014/main" id="{9B57B326-D92B-9245-8BFF-B821195A343E}"/>
              </a:ext>
            </a:extLst>
          </p:cNvPr>
          <p:cNvSpPr>
            <a:spLocks noGrp="1"/>
          </p:cNvSpPr>
          <p:nvPr>
            <p:ph idx="1"/>
          </p:nvPr>
        </p:nvSpPr>
        <p:spPr>
          <a:xfrm>
            <a:off x="525516" y="3417573"/>
            <a:ext cx="4593021" cy="2619839"/>
          </a:xfrm>
        </p:spPr>
        <p:txBody>
          <a:bodyPr anchor="ctr">
            <a:normAutofit/>
          </a:bodyPr>
          <a:lstStyle/>
          <a:p>
            <a:br>
              <a:rPr lang="nl-NL" sz="1800" b="1">
                <a:latin typeface="Arial" panose="020B0604020202020204" pitchFamily="34" charset="0"/>
                <a:cs typeface="Arial" panose="020B0604020202020204" pitchFamily="34" charset="0"/>
              </a:rPr>
            </a:br>
            <a:r>
              <a:rPr lang="nl-NL" sz="1800">
                <a:latin typeface="Arial" panose="020B0604020202020204" pitchFamily="34" charset="0"/>
                <a:cs typeface="Arial" panose="020B0604020202020204" pitchFamily="34" charset="0"/>
              </a:rPr>
              <a:t>Om de groeiende wereldbevolking in de toekomst van voldoende eiwitten te kunnen voorzien zullen we naast dierlijke eiwitbronnen, veel meer van andere (plantaardige) eiwitbronnen gebruik moeten maken. Het is ook belangrijk om de transitie te maken in verband met dierenwelzijn en de bevolkingsgezondheid</a:t>
            </a:r>
            <a:endParaRPr lang="nl-NL" sz="1800"/>
          </a:p>
        </p:txBody>
      </p:sp>
    </p:spTree>
    <p:extLst>
      <p:ext uri="{BB962C8B-B14F-4D97-AF65-F5344CB8AC3E}">
        <p14:creationId xmlns:p14="http://schemas.microsoft.com/office/powerpoint/2010/main" val="174781858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AnalogousFromLightSeedRightStep">
      <a:dk1>
        <a:srgbClr val="000000"/>
      </a:dk1>
      <a:lt1>
        <a:srgbClr val="FFFFFF"/>
      </a:lt1>
      <a:dk2>
        <a:srgbClr val="313820"/>
      </a:dk2>
      <a:lt2>
        <a:srgbClr val="E2E5E8"/>
      </a:lt2>
      <a:accent1>
        <a:srgbClr val="E98A39"/>
      </a:accent1>
      <a:accent2>
        <a:srgbClr val="B0A23A"/>
      </a:accent2>
      <a:accent3>
        <a:srgbClr val="91AD4D"/>
      </a:accent3>
      <a:accent4>
        <a:srgbClr val="5BB536"/>
      </a:accent4>
      <a:accent5>
        <a:srgbClr val="2EBA40"/>
      </a:accent5>
      <a:accent6>
        <a:srgbClr val="32B67A"/>
      </a:accent6>
      <a:hlink>
        <a:srgbClr val="5D85A8"/>
      </a:hlink>
      <a:folHlink>
        <a:srgbClr val="7F7F7F"/>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971C99-8F82-4237-A5B1-4D38650426BC}">
  <ds:schemaRefs>
    <ds:schemaRef ds:uri="http://schemas.microsoft.com/sharepoint/v3/contenttype/forms"/>
  </ds:schemaRefs>
</ds:datastoreItem>
</file>

<file path=customXml/itemProps2.xml><?xml version="1.0" encoding="utf-8"?>
<ds:datastoreItem xmlns:ds="http://schemas.openxmlformats.org/officeDocument/2006/customXml" ds:itemID="{10157537-A176-48A5-8EAD-1B660BDFB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C4AB75-A63D-4DEF-89A0-8DC0CE99481F}">
  <ds:schemaRefs>
    <ds:schemaRef ds:uri="http://purl.org/dc/terms/"/>
    <ds:schemaRef ds:uri="http://schemas.microsoft.com/office/2006/documentManagement/types"/>
    <ds:schemaRef ds:uri="04a8cfdc-dc7c-4728-8468-1752323b6dce"/>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321</TotalTime>
  <Words>761</Words>
  <Application>Microsoft Macintosh PowerPoint</Application>
  <PresentationFormat>Breedbeeld</PresentationFormat>
  <Paragraphs>95</Paragraphs>
  <Slides>23</Slides>
  <Notes>2</Notes>
  <HiddenSlides>0</HiddenSlides>
  <MMClips>1</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23</vt:i4>
      </vt:variant>
    </vt:vector>
  </HeadingPairs>
  <TitlesOfParts>
    <vt:vector size="32" baseType="lpstr">
      <vt:lpstr>Arial</vt:lpstr>
      <vt:lpstr>Calibri</vt:lpstr>
      <vt:lpstr>Calibri Light</vt:lpstr>
      <vt:lpstr>Univers</vt:lpstr>
      <vt:lpstr>Univers Condensed</vt:lpstr>
      <vt:lpstr>Wingdings</vt:lpstr>
      <vt:lpstr>Kantoorthema</vt:lpstr>
      <vt:lpstr>RetrospectVTI</vt:lpstr>
      <vt:lpstr>1_Kantoorthema</vt:lpstr>
      <vt:lpstr>Lifestyle en duurzaamheid</vt:lpstr>
      <vt:lpstr>Leerdoelen/ les vandaag</vt:lpstr>
      <vt:lpstr>PowerPoint-presentatie</vt:lpstr>
      <vt:lpstr>Lesopdracht : Zooitje geregeld afval en grondstoffen</vt:lpstr>
      <vt:lpstr>Duurzaam verpakken</vt:lpstr>
      <vt:lpstr>Verpakkingen</vt:lpstr>
      <vt:lpstr>Voorbeelden SMART Industrie</vt:lpstr>
      <vt:lpstr>Voorbeelden verpakkingen</vt:lpstr>
      <vt:lpstr>Voorbeelden Eiwitten</vt:lpstr>
      <vt:lpstr>PowerPoint-presentatie</vt:lpstr>
      <vt:lpstr>Duurzame voedselketen</vt:lpstr>
      <vt:lpstr>Vijf perspectieven van duurzaam verpakken</vt:lpstr>
      <vt:lpstr>Milieu en impact van verpakkingen</vt:lpstr>
      <vt:lpstr>Programma en leerdoelen vandaag:</vt:lpstr>
      <vt:lpstr>Coachen </vt:lpstr>
      <vt:lpstr>Wat is belangrijk bij de start?</vt:lpstr>
      <vt:lpstr>Competenties coach</vt:lpstr>
      <vt:lpstr>Geheim van coachen</vt:lpstr>
      <vt:lpstr>Verschillende soorten vragen</vt:lpstr>
      <vt:lpstr>  Vergeet niet  </vt:lpstr>
      <vt:lpstr>GROW bij coaching</vt:lpstr>
      <vt:lpstr>GROW model en doelen SMART maken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en duurzaamheid</dc:title>
  <dc:creator>Mariska de Rouw</dc:creator>
  <cp:lastModifiedBy>Mariska de Rouw</cp:lastModifiedBy>
  <cp:revision>14</cp:revision>
  <dcterms:created xsi:type="dcterms:W3CDTF">2020-12-11T07:32:44Z</dcterms:created>
  <dcterms:modified xsi:type="dcterms:W3CDTF">2024-01-22T10:01:02Z</dcterms:modified>
</cp:coreProperties>
</file>